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  <p:sldId id="268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8F4F1-92C0-4A93-A55C-43840DD0CE0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0B9690-50DF-495E-B005-2BFED71C24DC}">
      <dgm:prSet phldrT="[Text]"/>
      <dgm:spPr/>
      <dgm:t>
        <a:bodyPr/>
        <a:lstStyle/>
        <a:p>
          <a:r>
            <a:rPr lang="sr-Latn-RS" dirty="0" smtClean="0"/>
            <a:t>Vrednosti </a:t>
          </a:r>
          <a:endParaRPr lang="en-US" dirty="0"/>
        </a:p>
      </dgm:t>
    </dgm:pt>
    <dgm:pt modelId="{87D5BA8F-E13B-441C-BE6F-C573A651ED04}" type="parTrans" cxnId="{20FBC668-3B6F-4F94-B9DA-70F41DD87DC4}">
      <dgm:prSet/>
      <dgm:spPr/>
      <dgm:t>
        <a:bodyPr/>
        <a:lstStyle/>
        <a:p>
          <a:endParaRPr lang="en-US"/>
        </a:p>
      </dgm:t>
    </dgm:pt>
    <dgm:pt modelId="{EC609D45-827E-47D1-9A49-9DA9BA042DEB}" type="sibTrans" cxnId="{20FBC668-3B6F-4F94-B9DA-70F41DD87DC4}">
      <dgm:prSet/>
      <dgm:spPr/>
      <dgm:t>
        <a:bodyPr/>
        <a:lstStyle/>
        <a:p>
          <a:endParaRPr lang="en-US"/>
        </a:p>
      </dgm:t>
    </dgm:pt>
    <dgm:pt modelId="{32A166D5-D1AB-4295-8A88-6E1024C3F57A}">
      <dgm:prSet phldrT="[Text]"/>
      <dgm:spPr/>
      <dgm:t>
        <a:bodyPr/>
        <a:lstStyle/>
        <a:p>
          <a:r>
            <a:rPr lang="sr-Latn-RS" dirty="0" smtClean="0"/>
            <a:t>Moral</a:t>
          </a:r>
          <a:endParaRPr lang="en-US" dirty="0"/>
        </a:p>
      </dgm:t>
    </dgm:pt>
    <dgm:pt modelId="{3EA61D85-48F8-4C2F-95F1-7BC7C7D3F1F1}" type="parTrans" cxnId="{8AA69B88-4C8A-4416-B0A3-9563717A52F5}">
      <dgm:prSet/>
      <dgm:spPr/>
      <dgm:t>
        <a:bodyPr/>
        <a:lstStyle/>
        <a:p>
          <a:endParaRPr lang="en-US"/>
        </a:p>
      </dgm:t>
    </dgm:pt>
    <dgm:pt modelId="{3A281646-7426-4738-A3CA-6A07AD9B87A3}" type="sibTrans" cxnId="{8AA69B88-4C8A-4416-B0A3-9563717A52F5}">
      <dgm:prSet/>
      <dgm:spPr/>
      <dgm:t>
        <a:bodyPr/>
        <a:lstStyle/>
        <a:p>
          <a:endParaRPr lang="en-US"/>
        </a:p>
      </dgm:t>
    </dgm:pt>
    <dgm:pt modelId="{468C72D3-C74A-46FF-B653-6E1B0BF7EEF1}">
      <dgm:prSet phldrT="[Text]"/>
      <dgm:spPr/>
      <dgm:t>
        <a:bodyPr/>
        <a:lstStyle/>
        <a:p>
          <a:r>
            <a:rPr lang="sr-Latn-RS" dirty="0" smtClean="0"/>
            <a:t>Etika</a:t>
          </a:r>
          <a:endParaRPr lang="en-US" dirty="0"/>
        </a:p>
      </dgm:t>
    </dgm:pt>
    <dgm:pt modelId="{C9CE6741-F441-4726-8EB1-BCCE00F8AB0F}" type="parTrans" cxnId="{41EDEB86-A03D-404F-83E5-CCAEEEAC0C39}">
      <dgm:prSet/>
      <dgm:spPr/>
      <dgm:t>
        <a:bodyPr/>
        <a:lstStyle/>
        <a:p>
          <a:endParaRPr lang="en-US"/>
        </a:p>
      </dgm:t>
    </dgm:pt>
    <dgm:pt modelId="{F5978486-DA92-40AF-99B8-57339D20B579}" type="sibTrans" cxnId="{41EDEB86-A03D-404F-83E5-CCAEEEAC0C39}">
      <dgm:prSet/>
      <dgm:spPr/>
      <dgm:t>
        <a:bodyPr/>
        <a:lstStyle/>
        <a:p>
          <a:endParaRPr lang="en-US"/>
        </a:p>
      </dgm:t>
    </dgm:pt>
    <dgm:pt modelId="{B884B6D3-D594-48CD-A004-5C9AF655945E}">
      <dgm:prSet phldrT="[Text]"/>
      <dgm:spPr/>
      <dgm:t>
        <a:bodyPr/>
        <a:lstStyle/>
        <a:p>
          <a:r>
            <a:rPr lang="sr-Latn-RS" dirty="0" smtClean="0"/>
            <a:t>Profesionalna etika</a:t>
          </a:r>
          <a:endParaRPr lang="en-US" dirty="0"/>
        </a:p>
      </dgm:t>
    </dgm:pt>
    <dgm:pt modelId="{1BC93366-455B-4665-B4AF-B941488A530F}" type="parTrans" cxnId="{97A8FFDA-C4D1-4C4B-9EFF-36F204E1080D}">
      <dgm:prSet/>
      <dgm:spPr/>
      <dgm:t>
        <a:bodyPr/>
        <a:lstStyle/>
        <a:p>
          <a:endParaRPr lang="en-US"/>
        </a:p>
      </dgm:t>
    </dgm:pt>
    <dgm:pt modelId="{DF50BD63-5F4F-4D84-A4E5-B6FBF1ABF3E7}" type="sibTrans" cxnId="{97A8FFDA-C4D1-4C4B-9EFF-36F204E1080D}">
      <dgm:prSet/>
      <dgm:spPr/>
      <dgm:t>
        <a:bodyPr/>
        <a:lstStyle/>
        <a:p>
          <a:endParaRPr lang="en-US"/>
        </a:p>
      </dgm:t>
    </dgm:pt>
    <dgm:pt modelId="{3D64B074-DFC6-4C0E-B8B5-642C3DB99A82}" type="pres">
      <dgm:prSet presAssocID="{1C68F4F1-92C0-4A93-A55C-43840DD0CE0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2A371-CFE5-4B47-BD50-4E007F24334D}" type="pres">
      <dgm:prSet presAssocID="{1C68F4F1-92C0-4A93-A55C-43840DD0CE00}" presName="comp1" presStyleCnt="0"/>
      <dgm:spPr/>
    </dgm:pt>
    <dgm:pt modelId="{39A7DF9B-858C-47CB-B0A0-BAD02F6FAEFD}" type="pres">
      <dgm:prSet presAssocID="{1C68F4F1-92C0-4A93-A55C-43840DD0CE00}" presName="circle1" presStyleLbl="node1" presStyleIdx="0" presStyleCnt="4" custScaleX="132414"/>
      <dgm:spPr/>
      <dgm:t>
        <a:bodyPr/>
        <a:lstStyle/>
        <a:p>
          <a:endParaRPr lang="en-US"/>
        </a:p>
      </dgm:t>
    </dgm:pt>
    <dgm:pt modelId="{7A29824D-5C29-4802-B451-D7E1B68659AF}" type="pres">
      <dgm:prSet presAssocID="{1C68F4F1-92C0-4A93-A55C-43840DD0CE0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7D491-D4E1-479B-8FD0-7809113C6E52}" type="pres">
      <dgm:prSet presAssocID="{1C68F4F1-92C0-4A93-A55C-43840DD0CE00}" presName="comp2" presStyleCnt="0"/>
      <dgm:spPr/>
    </dgm:pt>
    <dgm:pt modelId="{8FF162F9-9FBA-467A-9E3E-0D6999D07845}" type="pres">
      <dgm:prSet presAssocID="{1C68F4F1-92C0-4A93-A55C-43840DD0CE00}" presName="circle2" presStyleLbl="node1" presStyleIdx="1" presStyleCnt="4" custScaleX="113431" custLinFactNeighborX="-91" custLinFactNeighborY="-5399"/>
      <dgm:spPr/>
      <dgm:t>
        <a:bodyPr/>
        <a:lstStyle/>
        <a:p>
          <a:endParaRPr lang="en-US"/>
        </a:p>
      </dgm:t>
    </dgm:pt>
    <dgm:pt modelId="{EA7C320C-046C-4160-90C9-E25C244C3151}" type="pres">
      <dgm:prSet presAssocID="{1C68F4F1-92C0-4A93-A55C-43840DD0CE0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22B02-D6AB-4599-BA6D-19737FE894CA}" type="pres">
      <dgm:prSet presAssocID="{1C68F4F1-92C0-4A93-A55C-43840DD0CE00}" presName="comp3" presStyleCnt="0"/>
      <dgm:spPr/>
    </dgm:pt>
    <dgm:pt modelId="{975C066E-12D1-400F-8767-EC60B18B4BB2}" type="pres">
      <dgm:prSet presAssocID="{1C68F4F1-92C0-4A93-A55C-43840DD0CE00}" presName="circle3" presStyleLbl="node1" presStyleIdx="2" presStyleCnt="4" custScaleX="120691" custLinFactNeighborX="-2269" custLinFactNeighborY="-11494"/>
      <dgm:spPr/>
      <dgm:t>
        <a:bodyPr/>
        <a:lstStyle/>
        <a:p>
          <a:endParaRPr lang="en-US"/>
        </a:p>
      </dgm:t>
    </dgm:pt>
    <dgm:pt modelId="{854275EA-EFFF-4EBC-B581-79CB2D6ED83F}" type="pres">
      <dgm:prSet presAssocID="{1C68F4F1-92C0-4A93-A55C-43840DD0CE0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D2046-EC39-43BD-8BBE-2C9EC63B8035}" type="pres">
      <dgm:prSet presAssocID="{1C68F4F1-92C0-4A93-A55C-43840DD0CE00}" presName="comp4" presStyleCnt="0"/>
      <dgm:spPr/>
    </dgm:pt>
    <dgm:pt modelId="{2F9737EC-6AF3-4015-B946-74562D06A14B}" type="pres">
      <dgm:prSet presAssocID="{1C68F4F1-92C0-4A93-A55C-43840DD0CE00}" presName="circle4" presStyleLbl="node1" presStyleIdx="3" presStyleCnt="4" custScaleX="126498" custScaleY="82577" custLinFactNeighborX="-2087" custLinFactNeighborY="-36751"/>
      <dgm:spPr/>
      <dgm:t>
        <a:bodyPr/>
        <a:lstStyle/>
        <a:p>
          <a:endParaRPr lang="en-US"/>
        </a:p>
      </dgm:t>
    </dgm:pt>
    <dgm:pt modelId="{11F0AFA5-42E7-4532-92E4-33E00704FCF9}" type="pres">
      <dgm:prSet presAssocID="{1C68F4F1-92C0-4A93-A55C-43840DD0CE0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EDEB86-A03D-404F-83E5-CCAEEEAC0C39}" srcId="{1C68F4F1-92C0-4A93-A55C-43840DD0CE00}" destId="{468C72D3-C74A-46FF-B653-6E1B0BF7EEF1}" srcOrd="2" destOrd="0" parTransId="{C9CE6741-F441-4726-8EB1-BCCE00F8AB0F}" sibTransId="{F5978486-DA92-40AF-99B8-57339D20B579}"/>
    <dgm:cxn modelId="{E5AC8DBB-0D09-453D-AE4E-2F4C5C528E42}" type="presOf" srcId="{220B9690-50DF-495E-B005-2BFED71C24DC}" destId="{7A29824D-5C29-4802-B451-D7E1B68659AF}" srcOrd="1" destOrd="0" presId="urn:microsoft.com/office/officeart/2005/8/layout/venn2"/>
    <dgm:cxn modelId="{7B24B404-71A9-4576-B1F6-3226238F3AE2}" type="presOf" srcId="{32A166D5-D1AB-4295-8A88-6E1024C3F57A}" destId="{EA7C320C-046C-4160-90C9-E25C244C3151}" srcOrd="1" destOrd="0" presId="urn:microsoft.com/office/officeart/2005/8/layout/venn2"/>
    <dgm:cxn modelId="{562CB3EA-61E4-4528-8600-43A8B897DF11}" type="presOf" srcId="{220B9690-50DF-495E-B005-2BFED71C24DC}" destId="{39A7DF9B-858C-47CB-B0A0-BAD02F6FAEFD}" srcOrd="0" destOrd="0" presId="urn:microsoft.com/office/officeart/2005/8/layout/venn2"/>
    <dgm:cxn modelId="{94D937E0-CB23-4A9B-8F7A-4B6458A3FD6C}" type="presOf" srcId="{B884B6D3-D594-48CD-A004-5C9AF655945E}" destId="{2F9737EC-6AF3-4015-B946-74562D06A14B}" srcOrd="0" destOrd="0" presId="urn:microsoft.com/office/officeart/2005/8/layout/venn2"/>
    <dgm:cxn modelId="{78AB1321-5786-4512-AB73-ECD109DC614F}" type="presOf" srcId="{B884B6D3-D594-48CD-A004-5C9AF655945E}" destId="{11F0AFA5-42E7-4532-92E4-33E00704FCF9}" srcOrd="1" destOrd="0" presId="urn:microsoft.com/office/officeart/2005/8/layout/venn2"/>
    <dgm:cxn modelId="{911D633C-806E-440D-9EB4-AD8DB0004300}" type="presOf" srcId="{468C72D3-C74A-46FF-B653-6E1B0BF7EEF1}" destId="{854275EA-EFFF-4EBC-B581-79CB2D6ED83F}" srcOrd="1" destOrd="0" presId="urn:microsoft.com/office/officeart/2005/8/layout/venn2"/>
    <dgm:cxn modelId="{20FBC668-3B6F-4F94-B9DA-70F41DD87DC4}" srcId="{1C68F4F1-92C0-4A93-A55C-43840DD0CE00}" destId="{220B9690-50DF-495E-B005-2BFED71C24DC}" srcOrd="0" destOrd="0" parTransId="{87D5BA8F-E13B-441C-BE6F-C573A651ED04}" sibTransId="{EC609D45-827E-47D1-9A49-9DA9BA042DEB}"/>
    <dgm:cxn modelId="{F85E6B2C-DFFA-4BBD-BB85-83540CE6B223}" type="presOf" srcId="{32A166D5-D1AB-4295-8A88-6E1024C3F57A}" destId="{8FF162F9-9FBA-467A-9E3E-0D6999D07845}" srcOrd="0" destOrd="0" presId="urn:microsoft.com/office/officeart/2005/8/layout/venn2"/>
    <dgm:cxn modelId="{E906E17E-B316-4519-9AED-F5E91328B2F6}" type="presOf" srcId="{468C72D3-C74A-46FF-B653-6E1B0BF7EEF1}" destId="{975C066E-12D1-400F-8767-EC60B18B4BB2}" srcOrd="0" destOrd="0" presId="urn:microsoft.com/office/officeart/2005/8/layout/venn2"/>
    <dgm:cxn modelId="{8AA69B88-4C8A-4416-B0A3-9563717A52F5}" srcId="{1C68F4F1-92C0-4A93-A55C-43840DD0CE00}" destId="{32A166D5-D1AB-4295-8A88-6E1024C3F57A}" srcOrd="1" destOrd="0" parTransId="{3EA61D85-48F8-4C2F-95F1-7BC7C7D3F1F1}" sibTransId="{3A281646-7426-4738-A3CA-6A07AD9B87A3}"/>
    <dgm:cxn modelId="{97A8FFDA-C4D1-4C4B-9EFF-36F204E1080D}" srcId="{1C68F4F1-92C0-4A93-A55C-43840DD0CE00}" destId="{B884B6D3-D594-48CD-A004-5C9AF655945E}" srcOrd="3" destOrd="0" parTransId="{1BC93366-455B-4665-B4AF-B941488A530F}" sibTransId="{DF50BD63-5F4F-4D84-A4E5-B6FBF1ABF3E7}"/>
    <dgm:cxn modelId="{2446EEDA-83AD-4284-849B-C915CD601493}" type="presOf" srcId="{1C68F4F1-92C0-4A93-A55C-43840DD0CE00}" destId="{3D64B074-DFC6-4C0E-B8B5-642C3DB99A82}" srcOrd="0" destOrd="0" presId="urn:microsoft.com/office/officeart/2005/8/layout/venn2"/>
    <dgm:cxn modelId="{038164F2-9AB4-4EDC-B2E7-EA840316C9DB}" type="presParOf" srcId="{3D64B074-DFC6-4C0E-B8B5-642C3DB99A82}" destId="{FCF2A371-CFE5-4B47-BD50-4E007F24334D}" srcOrd="0" destOrd="0" presId="urn:microsoft.com/office/officeart/2005/8/layout/venn2"/>
    <dgm:cxn modelId="{47965C0F-0611-4BAC-842D-7AD97C00F6BE}" type="presParOf" srcId="{FCF2A371-CFE5-4B47-BD50-4E007F24334D}" destId="{39A7DF9B-858C-47CB-B0A0-BAD02F6FAEFD}" srcOrd="0" destOrd="0" presId="urn:microsoft.com/office/officeart/2005/8/layout/venn2"/>
    <dgm:cxn modelId="{ADCA1AA8-6849-4371-8685-EFB921EBF521}" type="presParOf" srcId="{FCF2A371-CFE5-4B47-BD50-4E007F24334D}" destId="{7A29824D-5C29-4802-B451-D7E1B68659AF}" srcOrd="1" destOrd="0" presId="urn:microsoft.com/office/officeart/2005/8/layout/venn2"/>
    <dgm:cxn modelId="{0E3FD002-9EA5-4F62-B28F-CE7BE7B26E69}" type="presParOf" srcId="{3D64B074-DFC6-4C0E-B8B5-642C3DB99A82}" destId="{D3A7D491-D4E1-479B-8FD0-7809113C6E52}" srcOrd="1" destOrd="0" presId="urn:microsoft.com/office/officeart/2005/8/layout/venn2"/>
    <dgm:cxn modelId="{EB60F8C8-7AA0-450A-B770-46CDC1A9F5F9}" type="presParOf" srcId="{D3A7D491-D4E1-479B-8FD0-7809113C6E52}" destId="{8FF162F9-9FBA-467A-9E3E-0D6999D07845}" srcOrd="0" destOrd="0" presId="urn:microsoft.com/office/officeart/2005/8/layout/venn2"/>
    <dgm:cxn modelId="{BB7754B6-39ED-44D7-B586-1697371E60C3}" type="presParOf" srcId="{D3A7D491-D4E1-479B-8FD0-7809113C6E52}" destId="{EA7C320C-046C-4160-90C9-E25C244C3151}" srcOrd="1" destOrd="0" presId="urn:microsoft.com/office/officeart/2005/8/layout/venn2"/>
    <dgm:cxn modelId="{AD2603A1-C228-479F-979D-B6AFD11540A2}" type="presParOf" srcId="{3D64B074-DFC6-4C0E-B8B5-642C3DB99A82}" destId="{11B22B02-D6AB-4599-BA6D-19737FE894CA}" srcOrd="2" destOrd="0" presId="urn:microsoft.com/office/officeart/2005/8/layout/venn2"/>
    <dgm:cxn modelId="{E97BE518-B434-40E3-8180-19C40D98E207}" type="presParOf" srcId="{11B22B02-D6AB-4599-BA6D-19737FE894CA}" destId="{975C066E-12D1-400F-8767-EC60B18B4BB2}" srcOrd="0" destOrd="0" presId="urn:microsoft.com/office/officeart/2005/8/layout/venn2"/>
    <dgm:cxn modelId="{ADDB5F15-4625-4F09-8272-F6C9DEB19F26}" type="presParOf" srcId="{11B22B02-D6AB-4599-BA6D-19737FE894CA}" destId="{854275EA-EFFF-4EBC-B581-79CB2D6ED83F}" srcOrd="1" destOrd="0" presId="urn:microsoft.com/office/officeart/2005/8/layout/venn2"/>
    <dgm:cxn modelId="{6D82D01D-8DA5-4BCB-BD04-76C3243AD912}" type="presParOf" srcId="{3D64B074-DFC6-4C0E-B8B5-642C3DB99A82}" destId="{CCED2046-EC39-43BD-8BBE-2C9EC63B8035}" srcOrd="3" destOrd="0" presId="urn:microsoft.com/office/officeart/2005/8/layout/venn2"/>
    <dgm:cxn modelId="{78253F24-54A9-443E-A879-4B8D665B0D5F}" type="presParOf" srcId="{CCED2046-EC39-43BD-8BBE-2C9EC63B8035}" destId="{2F9737EC-6AF3-4015-B946-74562D06A14B}" srcOrd="0" destOrd="0" presId="urn:microsoft.com/office/officeart/2005/8/layout/venn2"/>
    <dgm:cxn modelId="{3FE41C5C-EEF0-4DE3-BDC2-A8E913744BCA}" type="presParOf" srcId="{CCED2046-EC39-43BD-8BBE-2C9EC63B8035}" destId="{11F0AFA5-42E7-4532-92E4-33E00704FCF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FCD9AE-B3DB-4784-97EA-538362A877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76AC1-48D0-47BE-97BB-E8B0093E07B4}">
      <dgm:prSet phldrT="[Text]"/>
      <dgm:spPr/>
      <dgm:t>
        <a:bodyPr/>
        <a:lstStyle/>
        <a:p>
          <a:r>
            <a:rPr lang="sr-Latn-RS" dirty="0" smtClean="0"/>
            <a:t>Rešavanje problema</a:t>
          </a:r>
          <a:endParaRPr lang="en-US" dirty="0"/>
        </a:p>
      </dgm:t>
    </dgm:pt>
    <dgm:pt modelId="{83AEAB84-8E63-449A-AFAA-368E29A3CC98}" type="parTrans" cxnId="{2783FA7D-2F0F-4932-B8DC-27DC8FCE1A8E}">
      <dgm:prSet/>
      <dgm:spPr/>
      <dgm:t>
        <a:bodyPr/>
        <a:lstStyle/>
        <a:p>
          <a:endParaRPr lang="en-US"/>
        </a:p>
      </dgm:t>
    </dgm:pt>
    <dgm:pt modelId="{0E3A49C7-6033-4FE0-A200-4F47D99FA0D6}" type="sibTrans" cxnId="{2783FA7D-2F0F-4932-B8DC-27DC8FCE1A8E}">
      <dgm:prSet/>
      <dgm:spPr/>
      <dgm:t>
        <a:bodyPr/>
        <a:lstStyle/>
        <a:p>
          <a:endParaRPr lang="en-US"/>
        </a:p>
      </dgm:t>
    </dgm:pt>
    <dgm:pt modelId="{6CBE1AEA-2327-405C-9671-F1B278129C73}">
      <dgm:prSet phldrT="[Text]"/>
      <dgm:spPr/>
      <dgm:t>
        <a:bodyPr/>
        <a:lstStyle/>
        <a:p>
          <a:r>
            <a:rPr lang="sr-Latn-RS" dirty="0" smtClean="0"/>
            <a:t>Traganje za rešenjima</a:t>
          </a:r>
          <a:endParaRPr lang="en-US" dirty="0"/>
        </a:p>
      </dgm:t>
    </dgm:pt>
    <dgm:pt modelId="{C6C324D1-7CB5-43A0-91C9-DC5ED7FBD5CA}" type="parTrans" cxnId="{661001B7-3461-4565-9211-D1EDCCF7568C}">
      <dgm:prSet/>
      <dgm:spPr/>
      <dgm:t>
        <a:bodyPr/>
        <a:lstStyle/>
        <a:p>
          <a:endParaRPr lang="en-US"/>
        </a:p>
      </dgm:t>
    </dgm:pt>
    <dgm:pt modelId="{20C1823D-43D9-42CD-93F9-2BC4014CC89B}" type="sibTrans" cxnId="{661001B7-3461-4565-9211-D1EDCCF7568C}">
      <dgm:prSet/>
      <dgm:spPr/>
      <dgm:t>
        <a:bodyPr/>
        <a:lstStyle/>
        <a:p>
          <a:endParaRPr lang="en-US"/>
        </a:p>
      </dgm:t>
    </dgm:pt>
    <dgm:pt modelId="{C7EE2C76-494F-48D3-A03A-2D796499EB81}">
      <dgm:prSet phldrT="[Text]"/>
      <dgm:spPr/>
      <dgm:t>
        <a:bodyPr/>
        <a:lstStyle/>
        <a:p>
          <a:r>
            <a:rPr lang="sr-Latn-RS" dirty="0" smtClean="0"/>
            <a:t>Prihvatanje nadležnosti za problem : “posedovanje”</a:t>
          </a:r>
          <a:endParaRPr lang="en-US" dirty="0"/>
        </a:p>
      </dgm:t>
    </dgm:pt>
    <dgm:pt modelId="{42F8A066-5CB2-4EE3-BBA1-A12AD0260DF4}" type="parTrans" cxnId="{409A50DF-4F32-4F0F-8B93-79A03822DE54}">
      <dgm:prSet/>
      <dgm:spPr/>
      <dgm:t>
        <a:bodyPr/>
        <a:lstStyle/>
        <a:p>
          <a:endParaRPr lang="en-US"/>
        </a:p>
      </dgm:t>
    </dgm:pt>
    <dgm:pt modelId="{DA85D922-68FB-4D9B-82B9-E605137699B6}" type="sibTrans" cxnId="{409A50DF-4F32-4F0F-8B93-79A03822DE54}">
      <dgm:prSet/>
      <dgm:spPr/>
      <dgm:t>
        <a:bodyPr/>
        <a:lstStyle/>
        <a:p>
          <a:endParaRPr lang="en-US"/>
        </a:p>
      </dgm:t>
    </dgm:pt>
    <dgm:pt modelId="{300B705C-2765-4C2F-8166-69DB1ABB5F62}">
      <dgm:prSet/>
      <dgm:spPr/>
      <dgm:t>
        <a:bodyPr/>
        <a:lstStyle/>
        <a:p>
          <a:r>
            <a:rPr lang="sr-Latn-RS" dirty="0" smtClean="0"/>
            <a:t>Suočavanje sa problemom i priznavanje realnosti</a:t>
          </a:r>
          <a:endParaRPr lang="en-US" dirty="0"/>
        </a:p>
      </dgm:t>
    </dgm:pt>
    <dgm:pt modelId="{6AA21626-DC4D-41EA-BB2E-C67EAD51142A}" type="parTrans" cxnId="{F7044AEE-53C5-4774-BCAD-CEE37EB7C74F}">
      <dgm:prSet/>
      <dgm:spPr/>
      <dgm:t>
        <a:bodyPr/>
        <a:lstStyle/>
        <a:p>
          <a:endParaRPr lang="en-US"/>
        </a:p>
      </dgm:t>
    </dgm:pt>
    <dgm:pt modelId="{76CC7328-FE0C-477B-93B5-9AFE05579482}" type="sibTrans" cxnId="{F7044AEE-53C5-4774-BCAD-CEE37EB7C74F}">
      <dgm:prSet/>
      <dgm:spPr/>
      <dgm:t>
        <a:bodyPr/>
        <a:lstStyle/>
        <a:p>
          <a:endParaRPr lang="en-US"/>
        </a:p>
      </dgm:t>
    </dgm:pt>
    <dgm:pt modelId="{ECCFB7AC-BE5E-4755-B5F3-4ABB9082E2E0}" type="pres">
      <dgm:prSet presAssocID="{49FCD9AE-B3DB-4784-97EA-538362A877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710E05-2104-4F8B-9D18-169F922558BD}" type="pres">
      <dgm:prSet presAssocID="{15776AC1-48D0-47BE-97BB-E8B0093E07B4}" presName="parentLin" presStyleCnt="0"/>
      <dgm:spPr/>
    </dgm:pt>
    <dgm:pt modelId="{04B764CB-3C76-424A-9F57-6D1A9A6FA35F}" type="pres">
      <dgm:prSet presAssocID="{15776AC1-48D0-47BE-97BB-E8B0093E07B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C821FB0-63AC-4675-9F3F-747DE7156B3B}" type="pres">
      <dgm:prSet presAssocID="{15776AC1-48D0-47BE-97BB-E8B0093E07B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3255D-6B98-4605-8357-69D536E3B4FD}" type="pres">
      <dgm:prSet presAssocID="{15776AC1-48D0-47BE-97BB-E8B0093E07B4}" presName="negativeSpace" presStyleCnt="0"/>
      <dgm:spPr/>
    </dgm:pt>
    <dgm:pt modelId="{2495C6FF-709C-43D9-9E34-C48883AA8C79}" type="pres">
      <dgm:prSet presAssocID="{15776AC1-48D0-47BE-97BB-E8B0093E07B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6C2BD-9707-4112-9B62-A30FA8E7F08B}" type="pres">
      <dgm:prSet presAssocID="{0E3A49C7-6033-4FE0-A200-4F47D99FA0D6}" presName="spaceBetweenRectangles" presStyleCnt="0"/>
      <dgm:spPr/>
    </dgm:pt>
    <dgm:pt modelId="{86398BFF-6B3B-4105-9899-0116E3A904DC}" type="pres">
      <dgm:prSet presAssocID="{6CBE1AEA-2327-405C-9671-F1B278129C73}" presName="parentLin" presStyleCnt="0"/>
      <dgm:spPr/>
    </dgm:pt>
    <dgm:pt modelId="{6CF6AB2C-DF7E-43D1-85CB-FC4B2E85EF1F}" type="pres">
      <dgm:prSet presAssocID="{6CBE1AEA-2327-405C-9671-F1B278129C7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BA834B8-2A39-4F9C-891B-146199A407F8}" type="pres">
      <dgm:prSet presAssocID="{6CBE1AEA-2327-405C-9671-F1B278129C7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3D129-3E84-42D5-9FF1-5D25542D052F}" type="pres">
      <dgm:prSet presAssocID="{6CBE1AEA-2327-405C-9671-F1B278129C73}" presName="negativeSpace" presStyleCnt="0"/>
      <dgm:spPr/>
    </dgm:pt>
    <dgm:pt modelId="{67E5311D-C0C1-4B68-B524-7ABE2C5DAC30}" type="pres">
      <dgm:prSet presAssocID="{6CBE1AEA-2327-405C-9671-F1B278129C7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0C4C5-2428-4A6D-851E-ACBB3AB43546}" type="pres">
      <dgm:prSet presAssocID="{20C1823D-43D9-42CD-93F9-2BC4014CC89B}" presName="spaceBetweenRectangles" presStyleCnt="0"/>
      <dgm:spPr/>
    </dgm:pt>
    <dgm:pt modelId="{479FA18D-C58A-4CA0-9237-71BC0A322D39}" type="pres">
      <dgm:prSet presAssocID="{C7EE2C76-494F-48D3-A03A-2D796499EB81}" presName="parentLin" presStyleCnt="0"/>
      <dgm:spPr/>
    </dgm:pt>
    <dgm:pt modelId="{0AC4E46B-85C9-414E-A3EF-793E6D86FC32}" type="pres">
      <dgm:prSet presAssocID="{C7EE2C76-494F-48D3-A03A-2D796499EB8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8E1E41C-76AD-4BF7-B090-0E642976E8F2}" type="pres">
      <dgm:prSet presAssocID="{C7EE2C76-494F-48D3-A03A-2D796499EB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AF7B9-FC0F-4180-882F-AB6C7D082059}" type="pres">
      <dgm:prSet presAssocID="{C7EE2C76-494F-48D3-A03A-2D796499EB81}" presName="negativeSpace" presStyleCnt="0"/>
      <dgm:spPr/>
    </dgm:pt>
    <dgm:pt modelId="{79270C53-ED2B-45FB-8449-8EAFC97B57E2}" type="pres">
      <dgm:prSet presAssocID="{C7EE2C76-494F-48D3-A03A-2D796499EB81}" presName="childText" presStyleLbl="conFgAcc1" presStyleIdx="2" presStyleCnt="4">
        <dgm:presLayoutVars>
          <dgm:bulletEnabled val="1"/>
        </dgm:presLayoutVars>
      </dgm:prSet>
      <dgm:spPr/>
    </dgm:pt>
    <dgm:pt modelId="{93473CB9-9EB8-4AD7-9D59-3100A50FBD6D}" type="pres">
      <dgm:prSet presAssocID="{DA85D922-68FB-4D9B-82B9-E605137699B6}" presName="spaceBetweenRectangles" presStyleCnt="0"/>
      <dgm:spPr/>
    </dgm:pt>
    <dgm:pt modelId="{77E92228-D1A3-462B-B3AB-D0420F00D93F}" type="pres">
      <dgm:prSet presAssocID="{300B705C-2765-4C2F-8166-69DB1ABB5F62}" presName="parentLin" presStyleCnt="0"/>
      <dgm:spPr/>
    </dgm:pt>
    <dgm:pt modelId="{AEFEF4E8-9053-49AE-BDE7-0BB8B4D637B3}" type="pres">
      <dgm:prSet presAssocID="{300B705C-2765-4C2F-8166-69DB1ABB5F6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AF1F934-527E-4D0B-938A-A6B75363C311}" type="pres">
      <dgm:prSet presAssocID="{300B705C-2765-4C2F-8166-69DB1ABB5F6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D526E-EEBC-4896-BAD2-B34B39BC9D55}" type="pres">
      <dgm:prSet presAssocID="{300B705C-2765-4C2F-8166-69DB1ABB5F62}" presName="negativeSpace" presStyleCnt="0"/>
      <dgm:spPr/>
    </dgm:pt>
    <dgm:pt modelId="{708B6D22-6A42-4FAE-838C-BEB4779B7F52}" type="pres">
      <dgm:prSet presAssocID="{300B705C-2765-4C2F-8166-69DB1ABB5F6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67AA50-2114-4EEA-A143-1154B1BD87F2}" type="presOf" srcId="{15776AC1-48D0-47BE-97BB-E8B0093E07B4}" destId="{4C821FB0-63AC-4675-9F3F-747DE7156B3B}" srcOrd="1" destOrd="0" presId="urn:microsoft.com/office/officeart/2005/8/layout/list1"/>
    <dgm:cxn modelId="{352A198D-EB00-471D-8904-EEDCE4925C22}" type="presOf" srcId="{49FCD9AE-B3DB-4784-97EA-538362A87712}" destId="{ECCFB7AC-BE5E-4755-B5F3-4ABB9082E2E0}" srcOrd="0" destOrd="0" presId="urn:microsoft.com/office/officeart/2005/8/layout/list1"/>
    <dgm:cxn modelId="{41D23F47-3662-45E9-BBDE-4E9AD12B91E5}" type="presOf" srcId="{6CBE1AEA-2327-405C-9671-F1B278129C73}" destId="{6CF6AB2C-DF7E-43D1-85CB-FC4B2E85EF1F}" srcOrd="0" destOrd="0" presId="urn:microsoft.com/office/officeart/2005/8/layout/list1"/>
    <dgm:cxn modelId="{2783FA7D-2F0F-4932-B8DC-27DC8FCE1A8E}" srcId="{49FCD9AE-B3DB-4784-97EA-538362A87712}" destId="{15776AC1-48D0-47BE-97BB-E8B0093E07B4}" srcOrd="0" destOrd="0" parTransId="{83AEAB84-8E63-449A-AFAA-368E29A3CC98}" sibTransId="{0E3A49C7-6033-4FE0-A200-4F47D99FA0D6}"/>
    <dgm:cxn modelId="{F7044AEE-53C5-4774-BCAD-CEE37EB7C74F}" srcId="{49FCD9AE-B3DB-4784-97EA-538362A87712}" destId="{300B705C-2765-4C2F-8166-69DB1ABB5F62}" srcOrd="3" destOrd="0" parTransId="{6AA21626-DC4D-41EA-BB2E-C67EAD51142A}" sibTransId="{76CC7328-FE0C-477B-93B5-9AFE05579482}"/>
    <dgm:cxn modelId="{51CF1B1B-C5E5-412C-AA6B-5152A007AF1D}" type="presOf" srcId="{6CBE1AEA-2327-405C-9671-F1B278129C73}" destId="{ABA834B8-2A39-4F9C-891B-146199A407F8}" srcOrd="1" destOrd="0" presId="urn:microsoft.com/office/officeart/2005/8/layout/list1"/>
    <dgm:cxn modelId="{596F2E55-F450-42EA-BF5E-0F6A4ED990CD}" type="presOf" srcId="{15776AC1-48D0-47BE-97BB-E8B0093E07B4}" destId="{04B764CB-3C76-424A-9F57-6D1A9A6FA35F}" srcOrd="0" destOrd="0" presId="urn:microsoft.com/office/officeart/2005/8/layout/list1"/>
    <dgm:cxn modelId="{FBD2294B-FB73-4859-A30A-67F0FE9E82AF}" type="presOf" srcId="{300B705C-2765-4C2F-8166-69DB1ABB5F62}" destId="{3AF1F934-527E-4D0B-938A-A6B75363C311}" srcOrd="1" destOrd="0" presId="urn:microsoft.com/office/officeart/2005/8/layout/list1"/>
    <dgm:cxn modelId="{661001B7-3461-4565-9211-D1EDCCF7568C}" srcId="{49FCD9AE-B3DB-4784-97EA-538362A87712}" destId="{6CBE1AEA-2327-405C-9671-F1B278129C73}" srcOrd="1" destOrd="0" parTransId="{C6C324D1-7CB5-43A0-91C9-DC5ED7FBD5CA}" sibTransId="{20C1823D-43D9-42CD-93F9-2BC4014CC89B}"/>
    <dgm:cxn modelId="{43B77EDA-A84C-46C9-B85F-097FA7D18691}" type="presOf" srcId="{C7EE2C76-494F-48D3-A03A-2D796499EB81}" destId="{98E1E41C-76AD-4BF7-B090-0E642976E8F2}" srcOrd="1" destOrd="0" presId="urn:microsoft.com/office/officeart/2005/8/layout/list1"/>
    <dgm:cxn modelId="{D490ECFD-8097-4CA9-9AC5-45F1388A960B}" type="presOf" srcId="{300B705C-2765-4C2F-8166-69DB1ABB5F62}" destId="{AEFEF4E8-9053-49AE-BDE7-0BB8B4D637B3}" srcOrd="0" destOrd="0" presId="urn:microsoft.com/office/officeart/2005/8/layout/list1"/>
    <dgm:cxn modelId="{E8441BAA-F3B9-44CD-B333-A608FC6965B5}" type="presOf" srcId="{C7EE2C76-494F-48D3-A03A-2D796499EB81}" destId="{0AC4E46B-85C9-414E-A3EF-793E6D86FC32}" srcOrd="0" destOrd="0" presId="urn:microsoft.com/office/officeart/2005/8/layout/list1"/>
    <dgm:cxn modelId="{409A50DF-4F32-4F0F-8B93-79A03822DE54}" srcId="{49FCD9AE-B3DB-4784-97EA-538362A87712}" destId="{C7EE2C76-494F-48D3-A03A-2D796499EB81}" srcOrd="2" destOrd="0" parTransId="{42F8A066-5CB2-4EE3-BBA1-A12AD0260DF4}" sibTransId="{DA85D922-68FB-4D9B-82B9-E605137699B6}"/>
    <dgm:cxn modelId="{9FE1FC42-33DD-48CF-8470-7003C1E4DE73}" type="presParOf" srcId="{ECCFB7AC-BE5E-4755-B5F3-4ABB9082E2E0}" destId="{2A710E05-2104-4F8B-9D18-169F922558BD}" srcOrd="0" destOrd="0" presId="urn:microsoft.com/office/officeart/2005/8/layout/list1"/>
    <dgm:cxn modelId="{FC452EBE-6E33-4ADC-8219-88C1DBF3C945}" type="presParOf" srcId="{2A710E05-2104-4F8B-9D18-169F922558BD}" destId="{04B764CB-3C76-424A-9F57-6D1A9A6FA35F}" srcOrd="0" destOrd="0" presId="urn:microsoft.com/office/officeart/2005/8/layout/list1"/>
    <dgm:cxn modelId="{C25BEAE5-B0A3-443F-B42E-5B3FFC53843B}" type="presParOf" srcId="{2A710E05-2104-4F8B-9D18-169F922558BD}" destId="{4C821FB0-63AC-4675-9F3F-747DE7156B3B}" srcOrd="1" destOrd="0" presId="urn:microsoft.com/office/officeart/2005/8/layout/list1"/>
    <dgm:cxn modelId="{5C32EE8F-ED66-4C2F-9278-3D3AEFA41476}" type="presParOf" srcId="{ECCFB7AC-BE5E-4755-B5F3-4ABB9082E2E0}" destId="{1833255D-6B98-4605-8357-69D536E3B4FD}" srcOrd="1" destOrd="0" presId="urn:microsoft.com/office/officeart/2005/8/layout/list1"/>
    <dgm:cxn modelId="{81161695-529C-4183-838C-C8F024D5D5FE}" type="presParOf" srcId="{ECCFB7AC-BE5E-4755-B5F3-4ABB9082E2E0}" destId="{2495C6FF-709C-43D9-9E34-C48883AA8C79}" srcOrd="2" destOrd="0" presId="urn:microsoft.com/office/officeart/2005/8/layout/list1"/>
    <dgm:cxn modelId="{C17EFD21-811B-4C86-B644-70EAF7E41F60}" type="presParOf" srcId="{ECCFB7AC-BE5E-4755-B5F3-4ABB9082E2E0}" destId="{3E26C2BD-9707-4112-9B62-A30FA8E7F08B}" srcOrd="3" destOrd="0" presId="urn:microsoft.com/office/officeart/2005/8/layout/list1"/>
    <dgm:cxn modelId="{B29DA887-0DDC-436E-8C7D-9F930FF256DD}" type="presParOf" srcId="{ECCFB7AC-BE5E-4755-B5F3-4ABB9082E2E0}" destId="{86398BFF-6B3B-4105-9899-0116E3A904DC}" srcOrd="4" destOrd="0" presId="urn:microsoft.com/office/officeart/2005/8/layout/list1"/>
    <dgm:cxn modelId="{BC02486E-9183-4B93-B991-14A96A212D84}" type="presParOf" srcId="{86398BFF-6B3B-4105-9899-0116E3A904DC}" destId="{6CF6AB2C-DF7E-43D1-85CB-FC4B2E85EF1F}" srcOrd="0" destOrd="0" presId="urn:microsoft.com/office/officeart/2005/8/layout/list1"/>
    <dgm:cxn modelId="{1BCAB438-5D92-4DE3-AD94-C1A91DAE674F}" type="presParOf" srcId="{86398BFF-6B3B-4105-9899-0116E3A904DC}" destId="{ABA834B8-2A39-4F9C-891B-146199A407F8}" srcOrd="1" destOrd="0" presId="urn:microsoft.com/office/officeart/2005/8/layout/list1"/>
    <dgm:cxn modelId="{C6BCD038-2C17-4A57-A560-159990C65480}" type="presParOf" srcId="{ECCFB7AC-BE5E-4755-B5F3-4ABB9082E2E0}" destId="{DD53D129-3E84-42D5-9FF1-5D25542D052F}" srcOrd="5" destOrd="0" presId="urn:microsoft.com/office/officeart/2005/8/layout/list1"/>
    <dgm:cxn modelId="{A7AC8B99-0C0E-4B79-9848-E50EF3B413D3}" type="presParOf" srcId="{ECCFB7AC-BE5E-4755-B5F3-4ABB9082E2E0}" destId="{67E5311D-C0C1-4B68-B524-7ABE2C5DAC30}" srcOrd="6" destOrd="0" presId="urn:microsoft.com/office/officeart/2005/8/layout/list1"/>
    <dgm:cxn modelId="{E070F142-2D71-483D-A445-6F9A2556FD99}" type="presParOf" srcId="{ECCFB7AC-BE5E-4755-B5F3-4ABB9082E2E0}" destId="{DC20C4C5-2428-4A6D-851E-ACBB3AB43546}" srcOrd="7" destOrd="0" presId="urn:microsoft.com/office/officeart/2005/8/layout/list1"/>
    <dgm:cxn modelId="{0329AAF2-D092-41C0-94E8-33363F7816A6}" type="presParOf" srcId="{ECCFB7AC-BE5E-4755-B5F3-4ABB9082E2E0}" destId="{479FA18D-C58A-4CA0-9237-71BC0A322D39}" srcOrd="8" destOrd="0" presId="urn:microsoft.com/office/officeart/2005/8/layout/list1"/>
    <dgm:cxn modelId="{06417DCB-2EFC-466F-903A-B00E3C543D28}" type="presParOf" srcId="{479FA18D-C58A-4CA0-9237-71BC0A322D39}" destId="{0AC4E46B-85C9-414E-A3EF-793E6D86FC32}" srcOrd="0" destOrd="0" presId="urn:microsoft.com/office/officeart/2005/8/layout/list1"/>
    <dgm:cxn modelId="{F9818262-826C-41EB-9AF9-B1ACCB09EDD5}" type="presParOf" srcId="{479FA18D-C58A-4CA0-9237-71BC0A322D39}" destId="{98E1E41C-76AD-4BF7-B090-0E642976E8F2}" srcOrd="1" destOrd="0" presId="urn:microsoft.com/office/officeart/2005/8/layout/list1"/>
    <dgm:cxn modelId="{73450145-CC86-4C0B-902C-23243281AB4E}" type="presParOf" srcId="{ECCFB7AC-BE5E-4755-B5F3-4ABB9082E2E0}" destId="{37DAF7B9-FC0F-4180-882F-AB6C7D082059}" srcOrd="9" destOrd="0" presId="urn:microsoft.com/office/officeart/2005/8/layout/list1"/>
    <dgm:cxn modelId="{57982165-47A8-47AC-B18D-A37595A7EC7E}" type="presParOf" srcId="{ECCFB7AC-BE5E-4755-B5F3-4ABB9082E2E0}" destId="{79270C53-ED2B-45FB-8449-8EAFC97B57E2}" srcOrd="10" destOrd="0" presId="urn:microsoft.com/office/officeart/2005/8/layout/list1"/>
    <dgm:cxn modelId="{5B003FE3-F4E7-437A-96C7-5513F53E8E57}" type="presParOf" srcId="{ECCFB7AC-BE5E-4755-B5F3-4ABB9082E2E0}" destId="{93473CB9-9EB8-4AD7-9D59-3100A50FBD6D}" srcOrd="11" destOrd="0" presId="urn:microsoft.com/office/officeart/2005/8/layout/list1"/>
    <dgm:cxn modelId="{D5DDFA5F-FFA5-4AC2-AB35-3C485664F66C}" type="presParOf" srcId="{ECCFB7AC-BE5E-4755-B5F3-4ABB9082E2E0}" destId="{77E92228-D1A3-462B-B3AB-D0420F00D93F}" srcOrd="12" destOrd="0" presId="urn:microsoft.com/office/officeart/2005/8/layout/list1"/>
    <dgm:cxn modelId="{CB994D98-9555-42DB-927E-F47AC38C0F68}" type="presParOf" srcId="{77E92228-D1A3-462B-B3AB-D0420F00D93F}" destId="{AEFEF4E8-9053-49AE-BDE7-0BB8B4D637B3}" srcOrd="0" destOrd="0" presId="urn:microsoft.com/office/officeart/2005/8/layout/list1"/>
    <dgm:cxn modelId="{78DBC1A4-1553-46AC-8704-426AA7DA0A8F}" type="presParOf" srcId="{77E92228-D1A3-462B-B3AB-D0420F00D93F}" destId="{3AF1F934-527E-4D0B-938A-A6B75363C311}" srcOrd="1" destOrd="0" presId="urn:microsoft.com/office/officeart/2005/8/layout/list1"/>
    <dgm:cxn modelId="{8390C9B9-C2F5-45D6-8755-99E40D27BFEE}" type="presParOf" srcId="{ECCFB7AC-BE5E-4755-B5F3-4ABB9082E2E0}" destId="{B94D526E-EEBC-4896-BAD2-B34B39BC9D55}" srcOrd="13" destOrd="0" presId="urn:microsoft.com/office/officeart/2005/8/layout/list1"/>
    <dgm:cxn modelId="{FC5B1B26-49B3-4C37-BD95-EE8548AB1EB0}" type="presParOf" srcId="{ECCFB7AC-BE5E-4755-B5F3-4ABB9082E2E0}" destId="{708B6D22-6A42-4FAE-838C-BEB4779B7F5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FCD9AE-B3DB-4784-97EA-538362A877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76AC1-48D0-47BE-97BB-E8B0093E07B4}">
      <dgm:prSet phldrT="[Text]"/>
      <dgm:spPr/>
      <dgm:t>
        <a:bodyPr/>
        <a:lstStyle/>
        <a:p>
          <a:r>
            <a:rPr lang="sr-Latn-RS" dirty="0" smtClean="0"/>
            <a:t>Čekanje i nadanje</a:t>
          </a:r>
          <a:endParaRPr lang="en-US" dirty="0"/>
        </a:p>
      </dgm:t>
    </dgm:pt>
    <dgm:pt modelId="{83AEAB84-8E63-449A-AFAA-368E29A3CC98}" type="parTrans" cxnId="{2783FA7D-2F0F-4932-B8DC-27DC8FCE1A8E}">
      <dgm:prSet/>
      <dgm:spPr/>
      <dgm:t>
        <a:bodyPr/>
        <a:lstStyle/>
        <a:p>
          <a:endParaRPr lang="en-US"/>
        </a:p>
      </dgm:t>
    </dgm:pt>
    <dgm:pt modelId="{0E3A49C7-6033-4FE0-A200-4F47D99FA0D6}" type="sibTrans" cxnId="{2783FA7D-2F0F-4932-B8DC-27DC8FCE1A8E}">
      <dgm:prSet/>
      <dgm:spPr/>
      <dgm:t>
        <a:bodyPr/>
        <a:lstStyle/>
        <a:p>
          <a:endParaRPr lang="en-US"/>
        </a:p>
      </dgm:t>
    </dgm:pt>
    <dgm:pt modelId="{6CBE1AEA-2327-405C-9671-F1B278129C73}">
      <dgm:prSet phldrT="[Text]"/>
      <dgm:spPr/>
      <dgm:t>
        <a:bodyPr/>
        <a:lstStyle/>
        <a:p>
          <a:r>
            <a:rPr lang="sr-Latn-RS" dirty="0" smtClean="0"/>
            <a:t>Izgovaranje</a:t>
          </a:r>
          <a:endParaRPr lang="en-US" dirty="0"/>
        </a:p>
      </dgm:t>
    </dgm:pt>
    <dgm:pt modelId="{C6C324D1-7CB5-43A0-91C9-DC5ED7FBD5CA}" type="parTrans" cxnId="{661001B7-3461-4565-9211-D1EDCCF7568C}">
      <dgm:prSet/>
      <dgm:spPr/>
      <dgm:t>
        <a:bodyPr/>
        <a:lstStyle/>
        <a:p>
          <a:endParaRPr lang="en-US"/>
        </a:p>
      </dgm:t>
    </dgm:pt>
    <dgm:pt modelId="{20C1823D-43D9-42CD-93F9-2BC4014CC89B}" type="sibTrans" cxnId="{661001B7-3461-4565-9211-D1EDCCF7568C}">
      <dgm:prSet/>
      <dgm:spPr/>
      <dgm:t>
        <a:bodyPr/>
        <a:lstStyle/>
        <a:p>
          <a:endParaRPr lang="en-US"/>
        </a:p>
      </dgm:t>
    </dgm:pt>
    <dgm:pt modelId="{C7EE2C76-494F-48D3-A03A-2D796499EB81}">
      <dgm:prSet phldrT="[Text]"/>
      <dgm:spPr/>
      <dgm:t>
        <a:bodyPr/>
        <a:lstStyle/>
        <a:p>
          <a:r>
            <a:rPr lang="sr-Latn-RS" dirty="0" smtClean="0"/>
            <a:t>Prebacivanje krivice na druge</a:t>
          </a:r>
          <a:endParaRPr lang="en-US" dirty="0"/>
        </a:p>
      </dgm:t>
    </dgm:pt>
    <dgm:pt modelId="{42F8A066-5CB2-4EE3-BBA1-A12AD0260DF4}" type="parTrans" cxnId="{409A50DF-4F32-4F0F-8B93-79A03822DE54}">
      <dgm:prSet/>
      <dgm:spPr/>
      <dgm:t>
        <a:bodyPr/>
        <a:lstStyle/>
        <a:p>
          <a:endParaRPr lang="en-US"/>
        </a:p>
      </dgm:t>
    </dgm:pt>
    <dgm:pt modelId="{DA85D922-68FB-4D9B-82B9-E605137699B6}" type="sibTrans" cxnId="{409A50DF-4F32-4F0F-8B93-79A03822DE54}">
      <dgm:prSet/>
      <dgm:spPr/>
      <dgm:t>
        <a:bodyPr/>
        <a:lstStyle/>
        <a:p>
          <a:endParaRPr lang="en-US"/>
        </a:p>
      </dgm:t>
    </dgm:pt>
    <dgm:pt modelId="{300B705C-2765-4C2F-8166-69DB1ABB5F62}">
      <dgm:prSet/>
      <dgm:spPr/>
      <dgm:t>
        <a:bodyPr/>
        <a:lstStyle/>
        <a:p>
          <a:r>
            <a:rPr lang="sr-Latn-RS" dirty="0" smtClean="0"/>
            <a:t>Ne postoji svest o ličnoj odgovornosti za dati problem “Nesvesno nesvesni službenici”</a:t>
          </a:r>
          <a:endParaRPr lang="en-US" dirty="0"/>
        </a:p>
      </dgm:t>
    </dgm:pt>
    <dgm:pt modelId="{6AA21626-DC4D-41EA-BB2E-C67EAD51142A}" type="parTrans" cxnId="{F7044AEE-53C5-4774-BCAD-CEE37EB7C74F}">
      <dgm:prSet/>
      <dgm:spPr/>
      <dgm:t>
        <a:bodyPr/>
        <a:lstStyle/>
        <a:p>
          <a:endParaRPr lang="en-US"/>
        </a:p>
      </dgm:t>
    </dgm:pt>
    <dgm:pt modelId="{76CC7328-FE0C-477B-93B5-9AFE05579482}" type="sibTrans" cxnId="{F7044AEE-53C5-4774-BCAD-CEE37EB7C74F}">
      <dgm:prSet/>
      <dgm:spPr/>
      <dgm:t>
        <a:bodyPr/>
        <a:lstStyle/>
        <a:p>
          <a:endParaRPr lang="en-US"/>
        </a:p>
      </dgm:t>
    </dgm:pt>
    <dgm:pt modelId="{ECCFB7AC-BE5E-4755-B5F3-4ABB9082E2E0}" type="pres">
      <dgm:prSet presAssocID="{49FCD9AE-B3DB-4784-97EA-538362A877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710E05-2104-4F8B-9D18-169F922558BD}" type="pres">
      <dgm:prSet presAssocID="{15776AC1-48D0-47BE-97BB-E8B0093E07B4}" presName="parentLin" presStyleCnt="0"/>
      <dgm:spPr/>
    </dgm:pt>
    <dgm:pt modelId="{04B764CB-3C76-424A-9F57-6D1A9A6FA35F}" type="pres">
      <dgm:prSet presAssocID="{15776AC1-48D0-47BE-97BB-E8B0093E07B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C821FB0-63AC-4675-9F3F-747DE7156B3B}" type="pres">
      <dgm:prSet presAssocID="{15776AC1-48D0-47BE-97BB-E8B0093E07B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3255D-6B98-4605-8357-69D536E3B4FD}" type="pres">
      <dgm:prSet presAssocID="{15776AC1-48D0-47BE-97BB-E8B0093E07B4}" presName="negativeSpace" presStyleCnt="0"/>
      <dgm:spPr/>
    </dgm:pt>
    <dgm:pt modelId="{2495C6FF-709C-43D9-9E34-C48883AA8C79}" type="pres">
      <dgm:prSet presAssocID="{15776AC1-48D0-47BE-97BB-E8B0093E07B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6C2BD-9707-4112-9B62-A30FA8E7F08B}" type="pres">
      <dgm:prSet presAssocID="{0E3A49C7-6033-4FE0-A200-4F47D99FA0D6}" presName="spaceBetweenRectangles" presStyleCnt="0"/>
      <dgm:spPr/>
    </dgm:pt>
    <dgm:pt modelId="{86398BFF-6B3B-4105-9899-0116E3A904DC}" type="pres">
      <dgm:prSet presAssocID="{6CBE1AEA-2327-405C-9671-F1B278129C73}" presName="parentLin" presStyleCnt="0"/>
      <dgm:spPr/>
    </dgm:pt>
    <dgm:pt modelId="{6CF6AB2C-DF7E-43D1-85CB-FC4B2E85EF1F}" type="pres">
      <dgm:prSet presAssocID="{6CBE1AEA-2327-405C-9671-F1B278129C7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BA834B8-2A39-4F9C-891B-146199A407F8}" type="pres">
      <dgm:prSet presAssocID="{6CBE1AEA-2327-405C-9671-F1B278129C7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3D129-3E84-42D5-9FF1-5D25542D052F}" type="pres">
      <dgm:prSet presAssocID="{6CBE1AEA-2327-405C-9671-F1B278129C73}" presName="negativeSpace" presStyleCnt="0"/>
      <dgm:spPr/>
    </dgm:pt>
    <dgm:pt modelId="{67E5311D-C0C1-4B68-B524-7ABE2C5DAC30}" type="pres">
      <dgm:prSet presAssocID="{6CBE1AEA-2327-405C-9671-F1B278129C7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0C4C5-2428-4A6D-851E-ACBB3AB43546}" type="pres">
      <dgm:prSet presAssocID="{20C1823D-43D9-42CD-93F9-2BC4014CC89B}" presName="spaceBetweenRectangles" presStyleCnt="0"/>
      <dgm:spPr/>
    </dgm:pt>
    <dgm:pt modelId="{479FA18D-C58A-4CA0-9237-71BC0A322D39}" type="pres">
      <dgm:prSet presAssocID="{C7EE2C76-494F-48D3-A03A-2D796499EB81}" presName="parentLin" presStyleCnt="0"/>
      <dgm:spPr/>
    </dgm:pt>
    <dgm:pt modelId="{0AC4E46B-85C9-414E-A3EF-793E6D86FC32}" type="pres">
      <dgm:prSet presAssocID="{C7EE2C76-494F-48D3-A03A-2D796499EB8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8E1E41C-76AD-4BF7-B090-0E642976E8F2}" type="pres">
      <dgm:prSet presAssocID="{C7EE2C76-494F-48D3-A03A-2D796499EB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AF7B9-FC0F-4180-882F-AB6C7D082059}" type="pres">
      <dgm:prSet presAssocID="{C7EE2C76-494F-48D3-A03A-2D796499EB81}" presName="negativeSpace" presStyleCnt="0"/>
      <dgm:spPr/>
    </dgm:pt>
    <dgm:pt modelId="{79270C53-ED2B-45FB-8449-8EAFC97B57E2}" type="pres">
      <dgm:prSet presAssocID="{C7EE2C76-494F-48D3-A03A-2D796499EB81}" presName="childText" presStyleLbl="conFgAcc1" presStyleIdx="2" presStyleCnt="4">
        <dgm:presLayoutVars>
          <dgm:bulletEnabled val="1"/>
        </dgm:presLayoutVars>
      </dgm:prSet>
      <dgm:spPr/>
    </dgm:pt>
    <dgm:pt modelId="{93473CB9-9EB8-4AD7-9D59-3100A50FBD6D}" type="pres">
      <dgm:prSet presAssocID="{DA85D922-68FB-4D9B-82B9-E605137699B6}" presName="spaceBetweenRectangles" presStyleCnt="0"/>
      <dgm:spPr/>
    </dgm:pt>
    <dgm:pt modelId="{77E92228-D1A3-462B-B3AB-D0420F00D93F}" type="pres">
      <dgm:prSet presAssocID="{300B705C-2765-4C2F-8166-69DB1ABB5F62}" presName="parentLin" presStyleCnt="0"/>
      <dgm:spPr/>
    </dgm:pt>
    <dgm:pt modelId="{AEFEF4E8-9053-49AE-BDE7-0BB8B4D637B3}" type="pres">
      <dgm:prSet presAssocID="{300B705C-2765-4C2F-8166-69DB1ABB5F6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AF1F934-527E-4D0B-938A-A6B75363C311}" type="pres">
      <dgm:prSet presAssocID="{300B705C-2765-4C2F-8166-69DB1ABB5F6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D526E-EEBC-4896-BAD2-B34B39BC9D55}" type="pres">
      <dgm:prSet presAssocID="{300B705C-2765-4C2F-8166-69DB1ABB5F62}" presName="negativeSpace" presStyleCnt="0"/>
      <dgm:spPr/>
    </dgm:pt>
    <dgm:pt modelId="{708B6D22-6A42-4FAE-838C-BEB4779B7F52}" type="pres">
      <dgm:prSet presAssocID="{300B705C-2765-4C2F-8166-69DB1ABB5F6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D950A1F-D62D-4211-BF85-07B053EAA388}" type="presOf" srcId="{6CBE1AEA-2327-405C-9671-F1B278129C73}" destId="{ABA834B8-2A39-4F9C-891B-146199A407F8}" srcOrd="1" destOrd="0" presId="urn:microsoft.com/office/officeart/2005/8/layout/list1"/>
    <dgm:cxn modelId="{CEB1B06C-3D10-4805-8C16-723B5CFDFA32}" type="presOf" srcId="{49FCD9AE-B3DB-4784-97EA-538362A87712}" destId="{ECCFB7AC-BE5E-4755-B5F3-4ABB9082E2E0}" srcOrd="0" destOrd="0" presId="urn:microsoft.com/office/officeart/2005/8/layout/list1"/>
    <dgm:cxn modelId="{952A63B8-DD78-4BB6-ABE4-90DFE25AA278}" type="presOf" srcId="{300B705C-2765-4C2F-8166-69DB1ABB5F62}" destId="{AEFEF4E8-9053-49AE-BDE7-0BB8B4D637B3}" srcOrd="0" destOrd="0" presId="urn:microsoft.com/office/officeart/2005/8/layout/list1"/>
    <dgm:cxn modelId="{1D4D840A-5B69-408F-AE37-2F1A128FC7CD}" type="presOf" srcId="{6CBE1AEA-2327-405C-9671-F1B278129C73}" destId="{6CF6AB2C-DF7E-43D1-85CB-FC4B2E85EF1F}" srcOrd="0" destOrd="0" presId="urn:microsoft.com/office/officeart/2005/8/layout/list1"/>
    <dgm:cxn modelId="{488301CE-C7C9-4D47-AEAC-13B74D013BB1}" type="presOf" srcId="{15776AC1-48D0-47BE-97BB-E8B0093E07B4}" destId="{04B764CB-3C76-424A-9F57-6D1A9A6FA35F}" srcOrd="0" destOrd="0" presId="urn:microsoft.com/office/officeart/2005/8/layout/list1"/>
    <dgm:cxn modelId="{F7044AEE-53C5-4774-BCAD-CEE37EB7C74F}" srcId="{49FCD9AE-B3DB-4784-97EA-538362A87712}" destId="{300B705C-2765-4C2F-8166-69DB1ABB5F62}" srcOrd="3" destOrd="0" parTransId="{6AA21626-DC4D-41EA-BB2E-C67EAD51142A}" sibTransId="{76CC7328-FE0C-477B-93B5-9AFE05579482}"/>
    <dgm:cxn modelId="{A6B5AA3F-4117-4775-A9F8-A5CA69623FD1}" type="presOf" srcId="{300B705C-2765-4C2F-8166-69DB1ABB5F62}" destId="{3AF1F934-527E-4D0B-938A-A6B75363C311}" srcOrd="1" destOrd="0" presId="urn:microsoft.com/office/officeart/2005/8/layout/list1"/>
    <dgm:cxn modelId="{2783FA7D-2F0F-4932-B8DC-27DC8FCE1A8E}" srcId="{49FCD9AE-B3DB-4784-97EA-538362A87712}" destId="{15776AC1-48D0-47BE-97BB-E8B0093E07B4}" srcOrd="0" destOrd="0" parTransId="{83AEAB84-8E63-449A-AFAA-368E29A3CC98}" sibTransId="{0E3A49C7-6033-4FE0-A200-4F47D99FA0D6}"/>
    <dgm:cxn modelId="{409A50DF-4F32-4F0F-8B93-79A03822DE54}" srcId="{49FCD9AE-B3DB-4784-97EA-538362A87712}" destId="{C7EE2C76-494F-48D3-A03A-2D796499EB81}" srcOrd="2" destOrd="0" parTransId="{42F8A066-5CB2-4EE3-BBA1-A12AD0260DF4}" sibTransId="{DA85D922-68FB-4D9B-82B9-E605137699B6}"/>
    <dgm:cxn modelId="{661001B7-3461-4565-9211-D1EDCCF7568C}" srcId="{49FCD9AE-B3DB-4784-97EA-538362A87712}" destId="{6CBE1AEA-2327-405C-9671-F1B278129C73}" srcOrd="1" destOrd="0" parTransId="{C6C324D1-7CB5-43A0-91C9-DC5ED7FBD5CA}" sibTransId="{20C1823D-43D9-42CD-93F9-2BC4014CC89B}"/>
    <dgm:cxn modelId="{207E046B-F468-4EC1-8B5D-9F410CAC18D2}" type="presOf" srcId="{C7EE2C76-494F-48D3-A03A-2D796499EB81}" destId="{98E1E41C-76AD-4BF7-B090-0E642976E8F2}" srcOrd="1" destOrd="0" presId="urn:microsoft.com/office/officeart/2005/8/layout/list1"/>
    <dgm:cxn modelId="{26A8A41E-52E0-4F97-8918-F99D54F837EC}" type="presOf" srcId="{C7EE2C76-494F-48D3-A03A-2D796499EB81}" destId="{0AC4E46B-85C9-414E-A3EF-793E6D86FC32}" srcOrd="0" destOrd="0" presId="urn:microsoft.com/office/officeart/2005/8/layout/list1"/>
    <dgm:cxn modelId="{5A459310-B4AF-4543-B4AA-A628E9BBAF9F}" type="presOf" srcId="{15776AC1-48D0-47BE-97BB-E8B0093E07B4}" destId="{4C821FB0-63AC-4675-9F3F-747DE7156B3B}" srcOrd="1" destOrd="0" presId="urn:microsoft.com/office/officeart/2005/8/layout/list1"/>
    <dgm:cxn modelId="{CBA386AA-EBD2-4D3E-B37A-50F36CB48266}" type="presParOf" srcId="{ECCFB7AC-BE5E-4755-B5F3-4ABB9082E2E0}" destId="{2A710E05-2104-4F8B-9D18-169F922558BD}" srcOrd="0" destOrd="0" presId="urn:microsoft.com/office/officeart/2005/8/layout/list1"/>
    <dgm:cxn modelId="{3525D38F-F3B9-41BD-8965-55E4A2D33586}" type="presParOf" srcId="{2A710E05-2104-4F8B-9D18-169F922558BD}" destId="{04B764CB-3C76-424A-9F57-6D1A9A6FA35F}" srcOrd="0" destOrd="0" presId="urn:microsoft.com/office/officeart/2005/8/layout/list1"/>
    <dgm:cxn modelId="{6C016BFE-2A45-4AE3-A7C2-CEC99D6B8784}" type="presParOf" srcId="{2A710E05-2104-4F8B-9D18-169F922558BD}" destId="{4C821FB0-63AC-4675-9F3F-747DE7156B3B}" srcOrd="1" destOrd="0" presId="urn:microsoft.com/office/officeart/2005/8/layout/list1"/>
    <dgm:cxn modelId="{164991E7-2980-4BCE-B15C-BD10B08E5C95}" type="presParOf" srcId="{ECCFB7AC-BE5E-4755-B5F3-4ABB9082E2E0}" destId="{1833255D-6B98-4605-8357-69D536E3B4FD}" srcOrd="1" destOrd="0" presId="urn:microsoft.com/office/officeart/2005/8/layout/list1"/>
    <dgm:cxn modelId="{C6020FA9-2A6E-49C9-8044-B8E9F9CB7E38}" type="presParOf" srcId="{ECCFB7AC-BE5E-4755-B5F3-4ABB9082E2E0}" destId="{2495C6FF-709C-43D9-9E34-C48883AA8C79}" srcOrd="2" destOrd="0" presId="urn:microsoft.com/office/officeart/2005/8/layout/list1"/>
    <dgm:cxn modelId="{167798FB-3CEE-44D1-8326-BF4D6182695E}" type="presParOf" srcId="{ECCFB7AC-BE5E-4755-B5F3-4ABB9082E2E0}" destId="{3E26C2BD-9707-4112-9B62-A30FA8E7F08B}" srcOrd="3" destOrd="0" presId="urn:microsoft.com/office/officeart/2005/8/layout/list1"/>
    <dgm:cxn modelId="{42FEB3F7-5566-4422-8A74-7063B4653DA3}" type="presParOf" srcId="{ECCFB7AC-BE5E-4755-B5F3-4ABB9082E2E0}" destId="{86398BFF-6B3B-4105-9899-0116E3A904DC}" srcOrd="4" destOrd="0" presId="urn:microsoft.com/office/officeart/2005/8/layout/list1"/>
    <dgm:cxn modelId="{FE2F9312-FDBB-42A5-A374-735244284F7A}" type="presParOf" srcId="{86398BFF-6B3B-4105-9899-0116E3A904DC}" destId="{6CF6AB2C-DF7E-43D1-85CB-FC4B2E85EF1F}" srcOrd="0" destOrd="0" presId="urn:microsoft.com/office/officeart/2005/8/layout/list1"/>
    <dgm:cxn modelId="{2B025A44-6B51-4F40-92B1-742D1DBCB760}" type="presParOf" srcId="{86398BFF-6B3B-4105-9899-0116E3A904DC}" destId="{ABA834B8-2A39-4F9C-891B-146199A407F8}" srcOrd="1" destOrd="0" presId="urn:microsoft.com/office/officeart/2005/8/layout/list1"/>
    <dgm:cxn modelId="{EEA5217C-DD6E-4113-BA1A-6587D9EEBC45}" type="presParOf" srcId="{ECCFB7AC-BE5E-4755-B5F3-4ABB9082E2E0}" destId="{DD53D129-3E84-42D5-9FF1-5D25542D052F}" srcOrd="5" destOrd="0" presId="urn:microsoft.com/office/officeart/2005/8/layout/list1"/>
    <dgm:cxn modelId="{BDC74113-65F2-4B1D-8B0F-8B23A62EE691}" type="presParOf" srcId="{ECCFB7AC-BE5E-4755-B5F3-4ABB9082E2E0}" destId="{67E5311D-C0C1-4B68-B524-7ABE2C5DAC30}" srcOrd="6" destOrd="0" presId="urn:microsoft.com/office/officeart/2005/8/layout/list1"/>
    <dgm:cxn modelId="{8F5BA5DB-F3B1-425C-96A7-522222655AE2}" type="presParOf" srcId="{ECCFB7AC-BE5E-4755-B5F3-4ABB9082E2E0}" destId="{DC20C4C5-2428-4A6D-851E-ACBB3AB43546}" srcOrd="7" destOrd="0" presId="urn:microsoft.com/office/officeart/2005/8/layout/list1"/>
    <dgm:cxn modelId="{EDCD8CF1-B595-462E-B30C-E7868E20F9A3}" type="presParOf" srcId="{ECCFB7AC-BE5E-4755-B5F3-4ABB9082E2E0}" destId="{479FA18D-C58A-4CA0-9237-71BC0A322D39}" srcOrd="8" destOrd="0" presId="urn:microsoft.com/office/officeart/2005/8/layout/list1"/>
    <dgm:cxn modelId="{06CB0A73-D79A-4BE3-A6D2-96DA19A01975}" type="presParOf" srcId="{479FA18D-C58A-4CA0-9237-71BC0A322D39}" destId="{0AC4E46B-85C9-414E-A3EF-793E6D86FC32}" srcOrd="0" destOrd="0" presId="urn:microsoft.com/office/officeart/2005/8/layout/list1"/>
    <dgm:cxn modelId="{E974FF9F-2F2E-41A6-B6DC-3741F7FF0B61}" type="presParOf" srcId="{479FA18D-C58A-4CA0-9237-71BC0A322D39}" destId="{98E1E41C-76AD-4BF7-B090-0E642976E8F2}" srcOrd="1" destOrd="0" presId="urn:microsoft.com/office/officeart/2005/8/layout/list1"/>
    <dgm:cxn modelId="{94BDEA45-3D9B-4ABB-9E8C-DD0E40AC5265}" type="presParOf" srcId="{ECCFB7AC-BE5E-4755-B5F3-4ABB9082E2E0}" destId="{37DAF7B9-FC0F-4180-882F-AB6C7D082059}" srcOrd="9" destOrd="0" presId="urn:microsoft.com/office/officeart/2005/8/layout/list1"/>
    <dgm:cxn modelId="{F0C41DDA-73D5-44F4-B306-9BF10D921835}" type="presParOf" srcId="{ECCFB7AC-BE5E-4755-B5F3-4ABB9082E2E0}" destId="{79270C53-ED2B-45FB-8449-8EAFC97B57E2}" srcOrd="10" destOrd="0" presId="urn:microsoft.com/office/officeart/2005/8/layout/list1"/>
    <dgm:cxn modelId="{9F9A8A41-526A-4CD2-88BD-84F3088E725A}" type="presParOf" srcId="{ECCFB7AC-BE5E-4755-B5F3-4ABB9082E2E0}" destId="{93473CB9-9EB8-4AD7-9D59-3100A50FBD6D}" srcOrd="11" destOrd="0" presId="urn:microsoft.com/office/officeart/2005/8/layout/list1"/>
    <dgm:cxn modelId="{BE52B517-BF57-437A-8EF9-3BFB781B7F58}" type="presParOf" srcId="{ECCFB7AC-BE5E-4755-B5F3-4ABB9082E2E0}" destId="{77E92228-D1A3-462B-B3AB-D0420F00D93F}" srcOrd="12" destOrd="0" presId="urn:microsoft.com/office/officeart/2005/8/layout/list1"/>
    <dgm:cxn modelId="{A9E382F1-470D-4803-BEBC-04C78C63A1D6}" type="presParOf" srcId="{77E92228-D1A3-462B-B3AB-D0420F00D93F}" destId="{AEFEF4E8-9053-49AE-BDE7-0BB8B4D637B3}" srcOrd="0" destOrd="0" presId="urn:microsoft.com/office/officeart/2005/8/layout/list1"/>
    <dgm:cxn modelId="{8B9A26DC-9F1D-44B2-8CB1-E1D8595AA8D3}" type="presParOf" srcId="{77E92228-D1A3-462B-B3AB-D0420F00D93F}" destId="{3AF1F934-527E-4D0B-938A-A6B75363C311}" srcOrd="1" destOrd="0" presId="urn:microsoft.com/office/officeart/2005/8/layout/list1"/>
    <dgm:cxn modelId="{00B60498-146D-49FB-AE31-23DEA20F6F57}" type="presParOf" srcId="{ECCFB7AC-BE5E-4755-B5F3-4ABB9082E2E0}" destId="{B94D526E-EEBC-4896-BAD2-B34B39BC9D55}" srcOrd="13" destOrd="0" presId="urn:microsoft.com/office/officeart/2005/8/layout/list1"/>
    <dgm:cxn modelId="{6A0D0E5B-4575-41B4-9480-9296A855BACF}" type="presParOf" srcId="{ECCFB7AC-BE5E-4755-B5F3-4ABB9082E2E0}" destId="{708B6D22-6A42-4FAE-838C-BEB4779B7F5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7DF9B-858C-47CB-B0A0-BAD02F6FAEFD}">
      <dsp:nvSpPr>
        <dsp:cNvPr id="0" name=""/>
        <dsp:cNvSpPr/>
      </dsp:nvSpPr>
      <dsp:spPr>
        <a:xfrm>
          <a:off x="877345" y="0"/>
          <a:ext cx="6093908" cy="4602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kern="1200" dirty="0" smtClean="0"/>
            <a:t>Vrednosti </a:t>
          </a:r>
          <a:endParaRPr lang="en-US" sz="1700" kern="1200" dirty="0"/>
        </a:p>
      </dsp:txBody>
      <dsp:txXfrm>
        <a:off x="3072371" y="230108"/>
        <a:ext cx="1703856" cy="690324"/>
      </dsp:txXfrm>
    </dsp:sp>
    <dsp:sp modelId="{8FF162F9-9FBA-467A-9E3E-0D6999D07845}">
      <dsp:nvSpPr>
        <dsp:cNvPr id="0" name=""/>
        <dsp:cNvSpPr/>
      </dsp:nvSpPr>
      <dsp:spPr>
        <a:xfrm>
          <a:off x="1832837" y="721655"/>
          <a:ext cx="4176223" cy="3681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kern="1200" dirty="0" smtClean="0"/>
            <a:t>Moral</a:t>
          </a:r>
          <a:endParaRPr lang="en-US" sz="1700" kern="1200" dirty="0"/>
        </a:p>
      </dsp:txBody>
      <dsp:txXfrm>
        <a:off x="3191154" y="942559"/>
        <a:ext cx="1459590" cy="662711"/>
      </dsp:txXfrm>
    </dsp:sp>
    <dsp:sp modelId="{975C066E-12D1-400F-8767-EC60B18B4BB2}">
      <dsp:nvSpPr>
        <dsp:cNvPr id="0" name=""/>
        <dsp:cNvSpPr/>
      </dsp:nvSpPr>
      <dsp:spPr>
        <a:xfrm>
          <a:off x="2195327" y="1523481"/>
          <a:ext cx="3332637" cy="2761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kern="1200" dirty="0" smtClean="0"/>
            <a:t>Etika</a:t>
          </a:r>
          <a:endParaRPr lang="en-US" sz="1700" kern="1200" dirty="0"/>
        </a:p>
      </dsp:txBody>
      <dsp:txXfrm>
        <a:off x="3085141" y="1730578"/>
        <a:ext cx="1553009" cy="621292"/>
      </dsp:txXfrm>
    </dsp:sp>
    <dsp:sp modelId="{2F9737EC-6AF3-4015-B946-74562D06A14B}">
      <dsp:nvSpPr>
        <dsp:cNvPr id="0" name=""/>
        <dsp:cNvSpPr/>
      </dsp:nvSpPr>
      <dsp:spPr>
        <a:xfrm>
          <a:off x="2721552" y="2245128"/>
          <a:ext cx="2328657" cy="1520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kern="1200" dirty="0" smtClean="0"/>
            <a:t>Profesionalna etika</a:t>
          </a:r>
          <a:endParaRPr lang="en-US" sz="1700" kern="1200" dirty="0"/>
        </a:p>
      </dsp:txBody>
      <dsp:txXfrm>
        <a:off x="3062576" y="2625161"/>
        <a:ext cx="1646609" cy="760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5C6FF-709C-43D9-9E34-C48883AA8C79}">
      <dsp:nvSpPr>
        <dsp:cNvPr id="0" name=""/>
        <dsp:cNvSpPr/>
      </dsp:nvSpPr>
      <dsp:spPr>
        <a:xfrm>
          <a:off x="0" y="254119"/>
          <a:ext cx="4572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21FB0-63AC-4675-9F3F-747DE7156B3B}">
      <dsp:nvSpPr>
        <dsp:cNvPr id="0" name=""/>
        <dsp:cNvSpPr/>
      </dsp:nvSpPr>
      <dsp:spPr>
        <a:xfrm>
          <a:off x="228600" y="62239"/>
          <a:ext cx="3200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300" kern="1200" dirty="0" smtClean="0"/>
            <a:t>Rešavanje problema</a:t>
          </a:r>
          <a:endParaRPr lang="en-US" sz="1300" kern="1200" dirty="0"/>
        </a:p>
      </dsp:txBody>
      <dsp:txXfrm>
        <a:off x="247334" y="80973"/>
        <a:ext cx="3162932" cy="346292"/>
      </dsp:txXfrm>
    </dsp:sp>
    <dsp:sp modelId="{67E5311D-C0C1-4B68-B524-7ABE2C5DAC30}">
      <dsp:nvSpPr>
        <dsp:cNvPr id="0" name=""/>
        <dsp:cNvSpPr/>
      </dsp:nvSpPr>
      <dsp:spPr>
        <a:xfrm>
          <a:off x="0" y="843799"/>
          <a:ext cx="4572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834B8-2A39-4F9C-891B-146199A407F8}">
      <dsp:nvSpPr>
        <dsp:cNvPr id="0" name=""/>
        <dsp:cNvSpPr/>
      </dsp:nvSpPr>
      <dsp:spPr>
        <a:xfrm>
          <a:off x="228600" y="651919"/>
          <a:ext cx="3200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300" kern="1200" dirty="0" smtClean="0"/>
            <a:t>Traganje za rešenjima</a:t>
          </a:r>
          <a:endParaRPr lang="en-US" sz="1300" kern="1200" dirty="0"/>
        </a:p>
      </dsp:txBody>
      <dsp:txXfrm>
        <a:off x="247334" y="670653"/>
        <a:ext cx="3162932" cy="346292"/>
      </dsp:txXfrm>
    </dsp:sp>
    <dsp:sp modelId="{79270C53-ED2B-45FB-8449-8EAFC97B57E2}">
      <dsp:nvSpPr>
        <dsp:cNvPr id="0" name=""/>
        <dsp:cNvSpPr/>
      </dsp:nvSpPr>
      <dsp:spPr>
        <a:xfrm>
          <a:off x="0" y="1433479"/>
          <a:ext cx="4572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1E41C-76AD-4BF7-B090-0E642976E8F2}">
      <dsp:nvSpPr>
        <dsp:cNvPr id="0" name=""/>
        <dsp:cNvSpPr/>
      </dsp:nvSpPr>
      <dsp:spPr>
        <a:xfrm>
          <a:off x="228600" y="1241599"/>
          <a:ext cx="3200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300" kern="1200" dirty="0" smtClean="0"/>
            <a:t>Prihvatanje nadležnosti za problem : “posedovanje”</a:t>
          </a:r>
          <a:endParaRPr lang="en-US" sz="1300" kern="1200" dirty="0"/>
        </a:p>
      </dsp:txBody>
      <dsp:txXfrm>
        <a:off x="247334" y="1260333"/>
        <a:ext cx="3162932" cy="346292"/>
      </dsp:txXfrm>
    </dsp:sp>
    <dsp:sp modelId="{708B6D22-6A42-4FAE-838C-BEB4779B7F52}">
      <dsp:nvSpPr>
        <dsp:cNvPr id="0" name=""/>
        <dsp:cNvSpPr/>
      </dsp:nvSpPr>
      <dsp:spPr>
        <a:xfrm>
          <a:off x="0" y="2023160"/>
          <a:ext cx="4572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1F934-527E-4D0B-938A-A6B75363C311}">
      <dsp:nvSpPr>
        <dsp:cNvPr id="0" name=""/>
        <dsp:cNvSpPr/>
      </dsp:nvSpPr>
      <dsp:spPr>
        <a:xfrm>
          <a:off x="228600" y="1831280"/>
          <a:ext cx="32004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300" kern="1200" dirty="0" smtClean="0"/>
            <a:t>Suočavanje sa problemom i priznavanje realnosti</a:t>
          </a:r>
          <a:endParaRPr lang="en-US" sz="1300" kern="1200" dirty="0"/>
        </a:p>
      </dsp:txBody>
      <dsp:txXfrm>
        <a:off x="247334" y="1850014"/>
        <a:ext cx="31629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5C6FF-709C-43D9-9E34-C48883AA8C79}">
      <dsp:nvSpPr>
        <dsp:cNvPr id="0" name=""/>
        <dsp:cNvSpPr/>
      </dsp:nvSpPr>
      <dsp:spPr>
        <a:xfrm>
          <a:off x="0" y="400639"/>
          <a:ext cx="4572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21FB0-63AC-4675-9F3F-747DE7156B3B}">
      <dsp:nvSpPr>
        <dsp:cNvPr id="0" name=""/>
        <dsp:cNvSpPr/>
      </dsp:nvSpPr>
      <dsp:spPr>
        <a:xfrm>
          <a:off x="228600" y="238279"/>
          <a:ext cx="32004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kern="1200" dirty="0" smtClean="0"/>
            <a:t>Čekanje i nadanje</a:t>
          </a:r>
          <a:endParaRPr lang="en-US" sz="1100" kern="1200" dirty="0"/>
        </a:p>
      </dsp:txBody>
      <dsp:txXfrm>
        <a:off x="244452" y="254131"/>
        <a:ext cx="3168696" cy="293016"/>
      </dsp:txXfrm>
    </dsp:sp>
    <dsp:sp modelId="{67E5311D-C0C1-4B68-B524-7ABE2C5DAC30}">
      <dsp:nvSpPr>
        <dsp:cNvPr id="0" name=""/>
        <dsp:cNvSpPr/>
      </dsp:nvSpPr>
      <dsp:spPr>
        <a:xfrm>
          <a:off x="0" y="899599"/>
          <a:ext cx="4572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834B8-2A39-4F9C-891B-146199A407F8}">
      <dsp:nvSpPr>
        <dsp:cNvPr id="0" name=""/>
        <dsp:cNvSpPr/>
      </dsp:nvSpPr>
      <dsp:spPr>
        <a:xfrm>
          <a:off x="228600" y="737239"/>
          <a:ext cx="32004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kern="1200" dirty="0" smtClean="0"/>
            <a:t>Izgovaranje</a:t>
          </a:r>
          <a:endParaRPr lang="en-US" sz="1100" kern="1200" dirty="0"/>
        </a:p>
      </dsp:txBody>
      <dsp:txXfrm>
        <a:off x="244452" y="753091"/>
        <a:ext cx="3168696" cy="293016"/>
      </dsp:txXfrm>
    </dsp:sp>
    <dsp:sp modelId="{79270C53-ED2B-45FB-8449-8EAFC97B57E2}">
      <dsp:nvSpPr>
        <dsp:cNvPr id="0" name=""/>
        <dsp:cNvSpPr/>
      </dsp:nvSpPr>
      <dsp:spPr>
        <a:xfrm>
          <a:off x="0" y="1398559"/>
          <a:ext cx="4572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1E41C-76AD-4BF7-B090-0E642976E8F2}">
      <dsp:nvSpPr>
        <dsp:cNvPr id="0" name=""/>
        <dsp:cNvSpPr/>
      </dsp:nvSpPr>
      <dsp:spPr>
        <a:xfrm>
          <a:off x="228600" y="1236199"/>
          <a:ext cx="32004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kern="1200" dirty="0" smtClean="0"/>
            <a:t>Prebacivanje krivice na druge</a:t>
          </a:r>
          <a:endParaRPr lang="en-US" sz="1100" kern="1200" dirty="0"/>
        </a:p>
      </dsp:txBody>
      <dsp:txXfrm>
        <a:off x="244452" y="1252051"/>
        <a:ext cx="3168696" cy="293016"/>
      </dsp:txXfrm>
    </dsp:sp>
    <dsp:sp modelId="{708B6D22-6A42-4FAE-838C-BEB4779B7F52}">
      <dsp:nvSpPr>
        <dsp:cNvPr id="0" name=""/>
        <dsp:cNvSpPr/>
      </dsp:nvSpPr>
      <dsp:spPr>
        <a:xfrm>
          <a:off x="0" y="1897520"/>
          <a:ext cx="4572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1F934-527E-4D0B-938A-A6B75363C311}">
      <dsp:nvSpPr>
        <dsp:cNvPr id="0" name=""/>
        <dsp:cNvSpPr/>
      </dsp:nvSpPr>
      <dsp:spPr>
        <a:xfrm>
          <a:off x="228600" y="1735160"/>
          <a:ext cx="32004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kern="1200" dirty="0" smtClean="0"/>
            <a:t>Ne postoji svest o ličnoj odgovornosti za dati problem “Nesvesno nesvesni službenici”</a:t>
          </a:r>
          <a:endParaRPr lang="en-US" sz="1100" kern="1200" dirty="0"/>
        </a:p>
      </dsp:txBody>
      <dsp:txXfrm>
        <a:off x="244452" y="1751012"/>
        <a:ext cx="3168696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A4DA06-0CE9-4F7B-ACE1-132EB0F71A05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1F8D54-E6D7-4729-97F5-D8280CE1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029199"/>
          </a:xfrm>
        </p:spPr>
        <p:txBody>
          <a:bodyPr>
            <a:noAutofit/>
          </a:bodyPr>
          <a:lstStyle/>
          <a:p>
            <a:pPr algn="ctr"/>
            <a:r>
              <a:rPr lang="sr-Latn-RS" sz="5400" b="1" dirty="0" smtClean="0"/>
              <a:t/>
            </a:r>
            <a:br>
              <a:rPr lang="sr-Latn-RS" sz="5400" b="1" dirty="0" smtClean="0"/>
            </a:br>
            <a:r>
              <a:rPr lang="sr-Latn-RS" sz="5400" b="1" dirty="0" smtClean="0"/>
              <a:t>Integrisani sistem finansijskog upravljanja i kontrole u javnom sektoru - PIFC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KORUPCIJA – Zloupotreba ovlašćenja radi sticanja ličnih interesa 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SUKOB INTERESA – Situacija u kojoj lice ima privatni interes koji utiče, može da utiče ili izgleda da utiče na postupanje lica u vršenju javne funkcije, odnosno službene dužnosti na način da ugrožava javni interes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PROFESIONALNA ETIKA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7848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6096000"/>
            <a:ext cx="525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</a:t>
            </a:r>
            <a:r>
              <a:rPr lang="sr-Latn-RS" dirty="0" smtClean="0"/>
              <a:t>ptirano prema modelu Konstantina Palikarskog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VREDNOSTI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5334000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Odgovornost</a:t>
            </a:r>
          </a:p>
          <a:p>
            <a:r>
              <a:rPr lang="sr-Latn-RS" dirty="0" smtClean="0"/>
              <a:t>Poštenje</a:t>
            </a:r>
          </a:p>
          <a:p>
            <a:r>
              <a:rPr lang="sr-Latn-RS" dirty="0" smtClean="0"/>
              <a:t>Lojalnost</a:t>
            </a:r>
          </a:p>
          <a:p>
            <a:r>
              <a:rPr lang="sr-Latn-RS" dirty="0" smtClean="0"/>
              <a:t>Poštovanje</a:t>
            </a:r>
          </a:p>
          <a:p>
            <a:r>
              <a:rPr lang="sr-Latn-RS" dirty="0" smtClean="0"/>
              <a:t>Poverenje</a:t>
            </a:r>
          </a:p>
          <a:p>
            <a:r>
              <a:rPr lang="sr-Latn-RS" dirty="0" smtClean="0"/>
              <a:t>Integritet</a:t>
            </a:r>
          </a:p>
          <a:p>
            <a:r>
              <a:rPr lang="sr-Latn-RS" dirty="0" smtClean="0"/>
              <a:t>Nepristrasnost</a:t>
            </a:r>
          </a:p>
          <a:p>
            <a:r>
              <a:rPr lang="sr-Latn-RS" dirty="0" smtClean="0"/>
              <a:t>Efikasnost</a:t>
            </a:r>
          </a:p>
          <a:p>
            <a:r>
              <a:rPr lang="sr-Latn-RS" dirty="0" smtClean="0"/>
              <a:t>Zakonitost</a:t>
            </a:r>
          </a:p>
          <a:p>
            <a:r>
              <a:rPr lang="sr-Latn-RS" dirty="0" smtClean="0"/>
              <a:t>Politička neutralnost</a:t>
            </a:r>
          </a:p>
          <a:p>
            <a:r>
              <a:rPr lang="sr-Latn-RS" dirty="0" smtClean="0"/>
              <a:t>Javni interes</a:t>
            </a:r>
          </a:p>
          <a:p>
            <a:r>
              <a:rPr lang="sr-Latn-RS" dirty="0" smtClean="0"/>
              <a:t>Ekonomičnost</a:t>
            </a:r>
          </a:p>
          <a:p>
            <a:r>
              <a:rPr lang="sr-Latn-RS" dirty="0" smtClean="0"/>
              <a:t>Efikasnost</a:t>
            </a:r>
          </a:p>
          <a:p>
            <a:r>
              <a:rPr lang="sr-Latn-RS" dirty="0" smtClean="0"/>
              <a:t>Profesionalnost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3641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MORAL – Skup društveno prihvaćeih normi koje je društvo prihvatilo kao dobro, crpi se iz vrednosti</a:t>
            </a:r>
          </a:p>
          <a:p>
            <a:pPr>
              <a:buNone/>
            </a:pPr>
            <a:r>
              <a:rPr lang="sr-Latn-RS" dirty="0" smtClean="0"/>
              <a:t>ETIKA – Filozofija morala, istražuje smisao i ciljeve moralnih normi </a:t>
            </a:r>
          </a:p>
          <a:p>
            <a:pPr>
              <a:buNone/>
            </a:pPr>
            <a:r>
              <a:rPr lang="sr-Latn-RS" dirty="0" smtClean="0"/>
              <a:t>PROFESIONALNA ETIKA – Ispituje etičke i moralne probleme u profesionalnom okruženju, uključuje i pojedinca i instituciju i sistem u celini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5973763"/>
          </a:xfrm>
        </p:spPr>
        <p:txBody>
          <a:bodyPr/>
          <a:lstStyle/>
          <a:p>
            <a:pPr algn="ctr">
              <a:buNone/>
            </a:pPr>
            <a:r>
              <a:rPr lang="sr-Latn-RS" b="1" dirty="0" smtClean="0"/>
              <a:t>LESTVICE ODGOVORNOSTI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143000" y="1066800"/>
          <a:ext cx="4572000" cy="241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429000"/>
            <a:ext cx="91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---------------------------------------------------------------------------------------------------------------------</a:t>
            </a:r>
            <a:endParaRPr lang="en-US" dirty="0"/>
          </a:p>
        </p:txBody>
      </p:sp>
      <p:graphicFrame>
        <p:nvGraphicFramePr>
          <p:cNvPr id="14" name="Diagram 13"/>
          <p:cNvGraphicFramePr/>
          <p:nvPr/>
        </p:nvGraphicFramePr>
        <p:xfrm>
          <a:off x="1219200" y="3886200"/>
          <a:ext cx="4572000" cy="241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67400" y="19812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Odgovorni načini postupanja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48768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Izigravanje žrtve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640080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Adaptirano prema modelu Brus Gordona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6771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/>
              <a:t>Odnosi se na </a:t>
            </a:r>
            <a:r>
              <a:rPr lang="sr-Latn-RS" dirty="0" smtClean="0">
                <a:solidFill>
                  <a:srgbClr val="FF0000"/>
                </a:solidFill>
              </a:rPr>
              <a:t>SVE</a:t>
            </a: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smtClean="0"/>
              <a:t>javne korisnike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 o</a:t>
            </a:r>
            <a:r>
              <a:rPr lang="sr-Latn-RS" dirty="0" smtClean="0"/>
              <a:t>dnosi se samo na finansijske već i na </a:t>
            </a:r>
            <a:r>
              <a:rPr lang="sr-Latn-RS" dirty="0" smtClean="0">
                <a:solidFill>
                  <a:srgbClr val="FF0000"/>
                </a:solidFill>
              </a:rPr>
              <a:t>POSLOVNE</a:t>
            </a:r>
            <a:r>
              <a:rPr lang="sr-Latn-RS" dirty="0" smtClean="0"/>
              <a:t>  procese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Deo je poglavlja 32 koje treba prvo da se otvori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Njegovim uspostavljanjem izgradio bi se sistem ( upravljačka i kontrolna funkcija)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Preventiva borbe protiv korupcije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Prioritet reforme javne uprave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Uspostavljanje ovog sistema doprineo bi izgradnji integriteta institucija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486400"/>
          </a:xfrm>
        </p:spPr>
        <p:txBody>
          <a:bodyPr>
            <a:normAutofit/>
          </a:bodyPr>
          <a:lstStyle/>
          <a:p>
            <a:pPr marL="550926" indent="-514350"/>
            <a:r>
              <a:rPr lang="sr-Latn-RS" sz="5400" dirty="0" smtClean="0"/>
              <a:t>Zakonski okvir</a:t>
            </a:r>
          </a:p>
          <a:p>
            <a:pPr marL="550926" indent="-514350"/>
            <a:r>
              <a:rPr lang="sr-Latn-RS" sz="5400" dirty="0" smtClean="0"/>
              <a:t>Trenutno stanje PIFC-a u javnom sektoru</a:t>
            </a:r>
          </a:p>
          <a:p>
            <a:pPr marL="550926" indent="-514350"/>
            <a:r>
              <a:rPr lang="sr-Latn-RS" sz="5400" dirty="0" smtClean="0"/>
              <a:t>Aktivnosti koje treba sprovesti </a:t>
            </a:r>
          </a:p>
          <a:p>
            <a:pPr marL="550926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5897563"/>
          </a:xfrm>
        </p:spPr>
        <p:txBody>
          <a:bodyPr/>
          <a:lstStyle/>
          <a:p>
            <a:pPr algn="ctr">
              <a:buNone/>
            </a:pPr>
            <a:r>
              <a:rPr lang="sr-Latn-RS" sz="8800" b="1" dirty="0" smtClean="0"/>
              <a:t>PIFC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2436163">
            <a:off x="3051108" y="1625377"/>
            <a:ext cx="795184" cy="135266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267200" y="1752600"/>
            <a:ext cx="795184" cy="135266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931024">
            <a:off x="5541578" y="1608794"/>
            <a:ext cx="795184" cy="135266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3276600"/>
            <a:ext cx="2838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/>
              <a:t>INTERNA KONTROLA </a:t>
            </a:r>
          </a:p>
          <a:p>
            <a:r>
              <a:rPr lang="sr-Latn-RS" sz="2000" dirty="0" smtClean="0"/>
              <a:t>            (FMS)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52800" y="3276600"/>
            <a:ext cx="2496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/>
              <a:t>INTERNA REVIZIJA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3276600"/>
            <a:ext cx="2969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/>
              <a:t>CENTRALNA JEDINICA</a:t>
            </a:r>
          </a:p>
          <a:p>
            <a:r>
              <a:rPr lang="sr-Latn-RS" sz="2000" dirty="0" smtClean="0"/>
              <a:t> ZA HARMONIZACIJU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REGULATIVA I ZAKONSKI OKVIR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53000"/>
          </a:xfrm>
        </p:spPr>
        <p:txBody>
          <a:bodyPr>
            <a:normAutofit fontScale="77500" lnSpcReduction="20000"/>
          </a:bodyPr>
          <a:lstStyle/>
          <a:p>
            <a:r>
              <a:rPr lang="sr-Latn-RS" b="1" dirty="0" smtClean="0">
                <a:solidFill>
                  <a:srgbClr val="FF0000"/>
                </a:solidFill>
              </a:rPr>
              <a:t>Evropske integracije – poglavlje 32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sr-Latn-RS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sr-Latn-RS" dirty="0" smtClean="0"/>
              <a:t>Sporazum u vezi vođenja pregovora o pridruživanju EU</a:t>
            </a:r>
          </a:p>
          <a:p>
            <a:pPr>
              <a:buFontTx/>
              <a:buChar char="-"/>
            </a:pPr>
            <a:r>
              <a:rPr lang="sr-Latn-RS" dirty="0" smtClean="0"/>
              <a:t>Nacionalni program za integraciju u EU</a:t>
            </a:r>
          </a:p>
          <a:p>
            <a:pPr>
              <a:buNone/>
            </a:pPr>
            <a:r>
              <a:rPr lang="sr-Latn-RS" dirty="0" smtClean="0"/>
              <a:t>    ( Osnov za donošenje strategije PIFC-a)</a:t>
            </a:r>
          </a:p>
          <a:p>
            <a:r>
              <a:rPr lang="sr-Latn-RS" b="1" dirty="0" smtClean="0">
                <a:solidFill>
                  <a:srgbClr val="FF0000"/>
                </a:solidFill>
              </a:rPr>
              <a:t>Prvi antikorupcijski stub</a:t>
            </a:r>
          </a:p>
          <a:p>
            <a:pPr>
              <a:buFontTx/>
              <a:buChar char="-"/>
            </a:pPr>
            <a:r>
              <a:rPr lang="sr-Latn-RS" dirty="0" smtClean="0"/>
              <a:t>Strategija razvoja PIFC – a</a:t>
            </a:r>
          </a:p>
          <a:p>
            <a:pPr>
              <a:buFontTx/>
              <a:buChar char="-"/>
            </a:pPr>
            <a:r>
              <a:rPr lang="sr-Latn-RS" dirty="0" smtClean="0"/>
              <a:t>Zakon o budžetskom sistemu ( čl. 81, 82 i 83. )</a:t>
            </a:r>
          </a:p>
          <a:p>
            <a:pPr>
              <a:buFontTx/>
              <a:buChar char="-"/>
            </a:pPr>
            <a:r>
              <a:rPr lang="sr-Latn-RS" dirty="0" smtClean="0"/>
              <a:t>Pravilnik o zajedničkim kriterijumima i standardima za uspostavljanje i funkcionisanje finansijskog upravljanja i kontrole u javnom sektoru</a:t>
            </a:r>
          </a:p>
          <a:p>
            <a:pPr>
              <a:buFontTx/>
              <a:buChar char="-"/>
            </a:pPr>
            <a:r>
              <a:rPr lang="sr-Latn-RS" dirty="0" smtClean="0"/>
              <a:t>Pravilnik o zajedničkim kriterijumima za organizovanje i standardima i metodološkim uputstvima za postupanje interne revizije u javnom sektoru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5562600"/>
          </a:xfrm>
        </p:spPr>
        <p:txBody>
          <a:bodyPr>
            <a:normAutofit fontScale="70000" lnSpcReduction="20000"/>
          </a:bodyPr>
          <a:lstStyle/>
          <a:p>
            <a:r>
              <a:rPr lang="sr-Latn-RS" b="1" dirty="0" smtClean="0">
                <a:solidFill>
                  <a:srgbClr val="FF0000"/>
                </a:solidFill>
              </a:rPr>
              <a:t>Sistemska borba protiv korupcije</a:t>
            </a:r>
          </a:p>
          <a:p>
            <a:pPr>
              <a:buFontTx/>
              <a:buChar char="-"/>
            </a:pPr>
            <a:r>
              <a:rPr lang="sr-Latn-RS" dirty="0" smtClean="0"/>
              <a:t>Akcioni plan</a:t>
            </a:r>
          </a:p>
          <a:p>
            <a:pPr>
              <a:buFontTx/>
              <a:buChar char="-"/>
            </a:pPr>
            <a:r>
              <a:rPr lang="sr-Latn-RS" dirty="0" smtClean="0"/>
              <a:t>Strategija za borbu protiv korupcije</a:t>
            </a:r>
          </a:p>
          <a:p>
            <a:r>
              <a:rPr lang="sr-Latn-RS" b="1" dirty="0" smtClean="0">
                <a:solidFill>
                  <a:srgbClr val="FF0000"/>
                </a:solidFill>
              </a:rPr>
              <a:t>Reforma državne i javne uprave </a:t>
            </a:r>
          </a:p>
          <a:p>
            <a:pPr>
              <a:buFontTx/>
              <a:buChar char="-"/>
            </a:pPr>
            <a:r>
              <a:rPr lang="sr-Latn-RS" dirty="0" smtClean="0"/>
              <a:t>Strategija reforme javne uprave u Republici Srbiji</a:t>
            </a:r>
          </a:p>
          <a:p>
            <a:r>
              <a:rPr lang="sr-Latn-RS" b="1" dirty="0" smtClean="0">
                <a:solidFill>
                  <a:srgbClr val="FF0000"/>
                </a:solidFill>
              </a:rPr>
              <a:t>Integritet institucija</a:t>
            </a:r>
          </a:p>
          <a:p>
            <a:pPr>
              <a:buFontTx/>
              <a:buChar char="-"/>
            </a:pPr>
            <a:r>
              <a:rPr lang="sr-Latn-RS" dirty="0" smtClean="0"/>
              <a:t>Zakon o agenciji za borbu protiv korupcije</a:t>
            </a:r>
          </a:p>
          <a:p>
            <a:pPr>
              <a:buFontTx/>
              <a:buChar char="-"/>
            </a:pPr>
            <a:r>
              <a:rPr lang="sr-Latn-RS" dirty="0" smtClean="0"/>
              <a:t>Smernice za izradu plana integriteta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Plan integriteta je dokument koji je rezultat postupka samoprocene izloženosti institucije rizicima za nastanak i razvoj korupcije i unapređenje integriteta institucija</a:t>
            </a:r>
          </a:p>
          <a:p>
            <a:pPr>
              <a:buNone/>
            </a:pPr>
            <a:r>
              <a:rPr lang="sr-Latn-RS" dirty="0" smtClean="0"/>
              <a:t>Svrha plana integriteta je uspostavljanje mehanizma za efikasno i efektivno funkcionisanje institucije kroz jačanje odgovornosti, pojednostavljenje komplikovanih procedura, povećanje transparentnosti kod donošenja odluka, kontrolisanje diskrecionih ovlašćenja, jačanje etike, eliminisanje neefikasne prakse i neprimenljive regulative, uvođenje efikasnog sistema nadzora i kontrole.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848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Treća faza plana integriteta predviđa predlaganje mera u vezi sa : </a:t>
            </a:r>
          </a:p>
          <a:p>
            <a:pPr>
              <a:buFontTx/>
              <a:buChar char="-"/>
            </a:pPr>
            <a:r>
              <a:rPr lang="en-US" dirty="0" smtClean="0"/>
              <a:t>D</a:t>
            </a:r>
            <a:r>
              <a:rPr lang="sr-Latn-RS" dirty="0" smtClean="0"/>
              <a:t>oslednom primenom propisa iz nadležnosti insititucija </a:t>
            </a:r>
          </a:p>
          <a:p>
            <a:pPr>
              <a:buFontTx/>
              <a:buChar char="-"/>
            </a:pPr>
            <a:r>
              <a:rPr lang="en-US" dirty="0" smtClean="0"/>
              <a:t>I</a:t>
            </a:r>
            <a:r>
              <a:rPr lang="sr-Latn-RS" dirty="0" smtClean="0"/>
              <a:t>nternim procedurama, procesima rada i upravljanja institucijom</a:t>
            </a:r>
          </a:p>
          <a:p>
            <a:pPr>
              <a:buFontTx/>
              <a:buChar char="-"/>
            </a:pPr>
            <a:r>
              <a:rPr lang="en-US" dirty="0" smtClean="0"/>
              <a:t>U</a:t>
            </a:r>
            <a:r>
              <a:rPr lang="sr-Latn-RS" dirty="0" smtClean="0"/>
              <a:t>pravljanje ljudskim resursima</a:t>
            </a:r>
          </a:p>
          <a:p>
            <a:pPr>
              <a:buFontTx/>
              <a:buChar char="-"/>
            </a:pPr>
            <a:r>
              <a:rPr lang="en-US" dirty="0" smtClean="0"/>
              <a:t>F</a:t>
            </a:r>
            <a:r>
              <a:rPr lang="sr-Latn-RS" dirty="0" smtClean="0"/>
              <a:t>inansijskim poslovanjem</a:t>
            </a:r>
          </a:p>
          <a:p>
            <a:pPr>
              <a:buFontTx/>
              <a:buChar char="-"/>
            </a:pPr>
            <a:r>
              <a:rPr lang="en-US" dirty="0" smtClean="0"/>
              <a:t>P</a:t>
            </a:r>
            <a:r>
              <a:rPr lang="sr-Latn-RS" dirty="0" smtClean="0"/>
              <a:t>rofesionalnim i etičkim ponašanjem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sr-Latn-RS" sz="3200" b="1" dirty="0" smtClean="0"/>
              <a:t>SISTEM FINANSIJSKOG UPRAVLJAVA I KONTROLE (FMS) OBUHVATA SLEDEĆE ELEMENTE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Kontrolno okruženje 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Upravljanje rizicima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Kontrolne aktivnosti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Informisanje i komunikacija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Praćenje i procenu sistema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KONTROLNO OKRUŽENJE OBUHVATA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Lični i profesionalni integritet i etičke vrednosti rukovodstva i svih zaposlenih kod korisnika javnih sredstava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Rukovođenje i način upravljanja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Određivanje misije i ciljeva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Organizacionu strukturu, uspostavljanje podele odgovornosti i ovlašćenja, hijerarhiju i jasna pravila, obaveze i prava i nivoe izveštavanja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Politike i praksu upravljanja ljudskim resursima</a:t>
            </a:r>
          </a:p>
          <a:p>
            <a:pPr marL="550926" indent="-514350">
              <a:buFont typeface="+mj-lt"/>
              <a:buAutoNum type="arabicPeriod"/>
            </a:pPr>
            <a:r>
              <a:rPr lang="sr-Latn-RS" dirty="0" smtClean="0"/>
              <a:t>Kompetentnost zaposlenih</a:t>
            </a:r>
          </a:p>
          <a:p>
            <a:pPr marL="55092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188</TotalTime>
  <Words>571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 Integrisani sistem finansijskog upravljanja i kontrole u javnom sektoru - PIFC</vt:lpstr>
      <vt:lpstr>PowerPoint Presentation</vt:lpstr>
      <vt:lpstr>PowerPoint Presentation</vt:lpstr>
      <vt:lpstr>PowerPoint Presentation</vt:lpstr>
      <vt:lpstr>REGULATIVA I ZAKONSKI OKVIR</vt:lpstr>
      <vt:lpstr>PowerPoint Presentation</vt:lpstr>
      <vt:lpstr>PowerPoint Presentation</vt:lpstr>
      <vt:lpstr>SISTEM FINANSIJSKOG UPRAVLJAVA I KONTROLE (FMS) OBUHVATA SLEDEĆE ELEMENTE </vt:lpstr>
      <vt:lpstr>KONTROLNO OKRUŽENJE OBUHVATA</vt:lpstr>
      <vt:lpstr>PowerPoint Presentation</vt:lpstr>
      <vt:lpstr>PROFESIONALNA ETIKA</vt:lpstr>
      <vt:lpstr>VREDNOSTI :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Integrisani sistem finansijskog upravljanja i kontrole u javnom sektoru - PIFC</dc:title>
  <dc:creator>Komorahp</dc:creator>
  <cp:lastModifiedBy>You!</cp:lastModifiedBy>
  <cp:revision>20</cp:revision>
  <dcterms:created xsi:type="dcterms:W3CDTF">2014-12-02T18:55:26Z</dcterms:created>
  <dcterms:modified xsi:type="dcterms:W3CDTF">2014-12-04T10:06:27Z</dcterms:modified>
</cp:coreProperties>
</file>